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7" r:id="rId2"/>
    <p:sldId id="258" r:id="rId3"/>
    <p:sldId id="259" r:id="rId4"/>
    <p:sldId id="260" r:id="rId5"/>
    <p:sldId id="27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fxfTeGBmO8MoXdquWbvkZw==" hashData="TUXOoP6gXAAcoT+gBwqQrpUdSDk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53" autoAdjust="0"/>
    <p:restoredTop sz="64359" autoAdjust="0"/>
  </p:normalViewPr>
  <p:slideViewPr>
    <p:cSldViewPr snapToGrid="0" snapToObjects="1">
      <p:cViewPr varScale="1">
        <p:scale>
          <a:sx n="97" d="100"/>
          <a:sy n="97" d="100"/>
        </p:scale>
        <p:origin x="-3280" y="-112"/>
      </p:cViewPr>
      <p:guideLst>
        <p:guide orient="horz" pos="3767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10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7/11/16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</a:t>
            </a:r>
            <a:r>
              <a:rPr lang="en-US" dirty="0" smtClean="0"/>
              <a:t> 10</a:t>
            </a:r>
          </a:p>
          <a:p>
            <a:r>
              <a:rPr lang="en-US" dirty="0" smtClean="0"/>
              <a:t>¡Bien </a:t>
            </a:r>
            <a:r>
              <a:rPr lang="en-US" dirty="0" err="1" smtClean="0"/>
              <a:t>hecho</a:t>
            </a:r>
            <a:r>
              <a:rPr lang="en-US" dirty="0" smtClean="0"/>
              <a:t>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6197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propósito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sin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rumbo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valor 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marcará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diferencia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54159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quiere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plan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específico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cinco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Sin embargo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cumplirá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6847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Visi</a:t>
            </a:r>
            <a:r>
              <a:rPr lang="es-MX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ón</a:t>
            </a:r>
            <a:r>
              <a:rPr lang="es-MX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b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acerca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emociona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97643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Comprende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situación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actual,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campo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abierto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listo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escrito</a:t>
            </a:r>
            <a:r>
              <a:rPr lang="en-US" sz="1200" b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8063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palabras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diarias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utilizamos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efecto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poderoso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beneficioso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48652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contraproducente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39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 padres,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moldear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forma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forma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la forma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829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octava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final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desarrollo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perspectiva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optimista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Existen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8043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1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primer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b="1" i="1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refiere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que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s-MX" b="1" dirty="0" smtClean="0"/>
              <a:t>siente que él o ella tiene el control de “las cosas que le suceden.”</a:t>
            </a:r>
            <a:endParaRPr lang="en-US" b="1" dirty="0" smtClean="0"/>
          </a:p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03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cambiar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circunstancias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confianza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vencerlas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lanza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camino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convicción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adelante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48010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Autoestima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cuidadosamente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fuertes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habilidades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composición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general. Y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gusta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5436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opinión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personal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no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ilusión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irreal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consciente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débiles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limitaciones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afecta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confianza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sí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58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7" cy="68576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7"/>
            <a:ext cx="1419164" cy="19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5415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9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10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60" r:id="rId4"/>
    <p:sldLayoutId id="2147483654" r:id="rId5"/>
    <p:sldLayoutId id="2147483658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4" Type="http://schemas.openxmlformats.org/officeDocument/2006/relationships/image" Target="../media/image10.emf"/><Relationship Id="rId5" Type="http://schemas.openxmlformats.org/officeDocument/2006/relationships/image" Target="../media/image3.png"/><Relationship Id="rId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4" Type="http://schemas.openxmlformats.org/officeDocument/2006/relationships/image" Target="../media/image20.jpeg"/><Relationship Id="rId5" Type="http://schemas.openxmlformats.org/officeDocument/2006/relationships/image" Target="../media/image21.png"/><Relationship Id="rId6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4" Type="http://schemas.openxmlformats.org/officeDocument/2006/relationships/image" Target="../media/image3.png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4" Type="http://schemas.openxmlformats.org/officeDocument/2006/relationships/image" Target="../media/image10.emf"/><Relationship Id="rId5" Type="http://schemas.openxmlformats.org/officeDocument/2006/relationships/image" Target="../media/image3.png"/><Relationship Id="rId6" Type="http://schemas.openxmlformats.org/officeDocument/2006/relationships/image" Target="../media/image11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3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6.emf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¡Bien </a:t>
            </a:r>
            <a:r>
              <a:rPr lang="en-US" dirty="0" err="1"/>
              <a:t>hecho</a:t>
            </a:r>
            <a:r>
              <a:rPr lang="en-US" dirty="0"/>
              <a:t>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</a:t>
            </a:r>
            <a:r>
              <a:rPr lang="en-US" dirty="0"/>
              <a:t> 10</a:t>
            </a:r>
          </a:p>
        </p:txBody>
      </p:sp>
    </p:spTree>
    <p:extLst>
      <p:ext uri="{BB962C8B-B14F-4D97-AF65-F5344CB8AC3E}">
        <p14:creationId xmlns:p14="http://schemas.microsoft.com/office/powerpoint/2010/main" val="849216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118282041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/>
              <a:t>niño afirma </a:t>
            </a:r>
            <a:r>
              <a:rPr lang="es-MX" dirty="0"/>
              <a:t>que “mi vida tiene un propósito.”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6317" y="1321920"/>
            <a:ext cx="3188035" cy="1226880"/>
            <a:chOff x="476317" y="1140480"/>
            <a:chExt cx="3188035" cy="1226880"/>
          </a:xfrm>
        </p:grpSpPr>
        <p:pic>
          <p:nvPicPr>
            <p:cNvPr id="3" name="Picture 2" descr="box9.3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7" y="1140480"/>
              <a:ext cx="3188035" cy="122688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536795" y="1334674"/>
              <a:ext cx="3127557" cy="8751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SENTIDO DE PROPÓSITO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92672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862013"/>
            <a:ext cx="4279900" cy="4346575"/>
          </a:xfr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79"/>
          <a:stretch/>
        </p:blipFill>
        <p:spPr>
          <a:xfrm>
            <a:off x="4863959" y="854198"/>
            <a:ext cx="4280042" cy="4354390"/>
          </a:xfrm>
        </p:spPr>
      </p:pic>
      <p:pic>
        <p:nvPicPr>
          <p:cNvPr id="5" name="Picture 4" descr="WhiteFrame.pn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960878"/>
            <a:ext cx="4154165" cy="4180124"/>
          </a:xfrm>
          <a:prstGeom prst="rect">
            <a:avLst/>
          </a:prstGeom>
        </p:spPr>
      </p:pic>
      <p:pic>
        <p:nvPicPr>
          <p:cNvPr id="6" name="Picture 5" descr="WhiteFrame.png"/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63410" y="960878"/>
            <a:ext cx="4180591" cy="418012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589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8826" y="2867025"/>
            <a:ext cx="3999379" cy="3200469"/>
          </a:xfrm>
        </p:spPr>
        <p:txBody>
          <a:bodyPr/>
          <a:lstStyle/>
          <a:p>
            <a:pPr lvl="1"/>
            <a:r>
              <a:rPr lang="es-MX"/>
              <a:t>El </a:t>
            </a:r>
            <a:r>
              <a:rPr lang="es-MX" smtClean="0"/>
              <a:t>ni</a:t>
            </a:r>
            <a:r>
              <a:rPr lang="es-MX" smtClean="0"/>
              <a:t>ño </a:t>
            </a:r>
            <a:r>
              <a:rPr lang="es-MX" smtClean="0"/>
              <a:t>es </a:t>
            </a:r>
            <a:r>
              <a:rPr lang="es-MX" dirty="0"/>
              <a:t>optimista sobre su futuro mismo.</a:t>
            </a:r>
            <a:endParaRPr lang="en-US" dirty="0"/>
          </a:p>
        </p:txBody>
      </p:sp>
      <p:pic>
        <p:nvPicPr>
          <p:cNvPr id="5" name="Picture 4" descr="10.11_daydreaming.ai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45" t="6773" r="25428" b="8135"/>
          <a:stretch/>
        </p:blipFill>
        <p:spPr>
          <a:xfrm>
            <a:off x="421028" y="528180"/>
            <a:ext cx="3979784" cy="530503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4562856" y="1252800"/>
            <a:ext cx="3359712" cy="1403800"/>
            <a:chOff x="4562856" y="1252800"/>
            <a:chExt cx="3359712" cy="1403800"/>
          </a:xfrm>
        </p:grpSpPr>
        <p:pic>
          <p:nvPicPr>
            <p:cNvPr id="3" name="Picture 2" descr="box9.3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2856" y="1252800"/>
              <a:ext cx="3359712" cy="1403800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657896" y="1421074"/>
              <a:ext cx="3230114" cy="109568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90000"/>
                </a:lnSpc>
              </a:pPr>
              <a:r>
                <a:rPr lang="en-US" sz="2400" dirty="0">
                  <a:solidFill>
                    <a:schemeClr val="bg1"/>
                  </a:solidFill>
                  <a:latin typeface="Arial Black"/>
                  <a:cs typeface="Arial Black"/>
                </a:rPr>
                <a:t>VISIÓN POSITIVA DEL FUTURO PERSONAL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0285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83115236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399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5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4866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984" y="451935"/>
            <a:ext cx="6764164" cy="5609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23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769" y="348214"/>
            <a:ext cx="8586502" cy="5876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2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.3_sculpture_chil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5539" y="701678"/>
            <a:ext cx="6038594" cy="541495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4256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397055" y="2466603"/>
            <a:ext cx="6334197" cy="1170432"/>
            <a:chOff x="1397055" y="2466603"/>
            <a:chExt cx="6334197" cy="1170432"/>
          </a:xfrm>
        </p:grpSpPr>
        <p:pic>
          <p:nvPicPr>
            <p:cNvPr id="5" name="Picture 4" descr="box10.4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700" y="2466603"/>
              <a:ext cx="6321552" cy="1170432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1397055" y="2680370"/>
              <a:ext cx="6292272" cy="6565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4000" dirty="0">
                  <a:solidFill>
                    <a:schemeClr val="bg1"/>
                  </a:solidFill>
                  <a:latin typeface="Arial Black"/>
                  <a:cs typeface="Arial Black"/>
                </a:rPr>
                <a:t>IDENTIDAD POSITIVA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21776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120724113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909" y="0"/>
            <a:ext cx="4426068" cy="6858000"/>
          </a:xfr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</a:t>
            </a:r>
            <a:r>
              <a:rPr lang="es-MX" dirty="0" smtClean="0"/>
              <a:t>ño </a:t>
            </a:r>
            <a:r>
              <a:rPr lang="es-MX" dirty="0" smtClean="0"/>
              <a:t>siente </a:t>
            </a:r>
            <a:r>
              <a:rPr lang="es-MX" dirty="0"/>
              <a:t>que él o ella tiene el control de “las cosas que le suceden.”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  <p:grpSp>
        <p:nvGrpSpPr>
          <p:cNvPr id="5" name="Group 4"/>
          <p:cNvGrpSpPr/>
          <p:nvPr/>
        </p:nvGrpSpPr>
        <p:grpSpPr>
          <a:xfrm>
            <a:off x="444614" y="1881636"/>
            <a:ext cx="4273296" cy="713232"/>
            <a:chOff x="444614" y="1881636"/>
            <a:chExt cx="4273296" cy="713232"/>
          </a:xfrm>
        </p:grpSpPr>
        <p:pic>
          <p:nvPicPr>
            <p:cNvPr id="3" name="Picture 2" descr="box10.5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614" y="1881636"/>
              <a:ext cx="4273296" cy="713232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67677" y="2002217"/>
              <a:ext cx="4241593" cy="48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PODER PERSONAL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4241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stk320129rkn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7728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10.7_self_esteem_hero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5673" y="1075243"/>
            <a:ext cx="3846654" cy="4483985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/>
              <a:t>niño afirma </a:t>
            </a:r>
            <a:r>
              <a:rPr lang="es-MX" dirty="0"/>
              <a:t>tener una alta autoestima.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561176" y="1754188"/>
            <a:ext cx="3206497" cy="847344"/>
            <a:chOff x="4561176" y="1754188"/>
            <a:chExt cx="3206497" cy="847344"/>
          </a:xfrm>
        </p:grpSpPr>
        <p:pic>
          <p:nvPicPr>
            <p:cNvPr id="9" name="Picture 8" descr="box10.7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1176" y="1754188"/>
              <a:ext cx="3206496" cy="8473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568827" y="1950377"/>
              <a:ext cx="3198846" cy="4873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90000"/>
                </a:lnSpc>
              </a:pPr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AUTOESTIMA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17155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100" y="1235087"/>
            <a:ext cx="6273800" cy="31623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10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4617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1691</TotalTime>
  <Words>529</Words>
  <Application>Microsoft Macintosh PowerPoint</Application>
  <PresentationFormat>On-screen Show (4:3)</PresentationFormat>
  <Paragraphs>69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¡Bien hecho!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173</cp:revision>
  <cp:lastPrinted>2013-05-06T16:13:39Z</cp:lastPrinted>
  <dcterms:created xsi:type="dcterms:W3CDTF">2011-10-12T15:18:31Z</dcterms:created>
  <dcterms:modified xsi:type="dcterms:W3CDTF">2016-07-11T16:12:12Z</dcterms:modified>
</cp:coreProperties>
</file>