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1" r:id="rId3"/>
    <p:sldId id="257" r:id="rId4"/>
    <p:sldId id="262" r:id="rId5"/>
    <p:sldId id="263" r:id="rId6"/>
    <p:sldId id="256" r:id="rId7"/>
    <p:sldId id="264" r:id="rId8"/>
    <p:sldId id="265" r:id="rId9"/>
    <p:sldId id="266" r:id="rId10"/>
    <p:sldId id="258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fJnv8ktJ3Is7jru6Vpmt1g==" hashData="jL2zQ4Shxmhdixp+hfN7LEkcgm0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65031" autoAdjust="0"/>
  </p:normalViewPr>
  <p:slideViewPr>
    <p:cSldViewPr snapToGrid="0" snapToObjects="1">
      <p:cViewPr varScale="1">
        <p:scale>
          <a:sx n="105" d="100"/>
          <a:sy n="105" d="100"/>
        </p:scale>
        <p:origin x="-3560" y="-112"/>
      </p:cViewPr>
      <p:guideLst>
        <p:guide orient="horz" pos="1523"/>
        <p:guide pos="360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6/21/16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Hijos</a:t>
            </a:r>
            <a:r>
              <a:rPr lang="en-US" dirty="0" smtClean="0"/>
              <a:t> </a:t>
            </a:r>
            <a:r>
              <a:rPr lang="en-US" dirty="0" err="1" smtClean="0"/>
              <a:t>Altamente</a:t>
            </a:r>
            <a:r>
              <a:rPr lang="en-US" dirty="0" smtClean="0"/>
              <a:t> </a:t>
            </a:r>
            <a:r>
              <a:rPr lang="en-US" dirty="0" err="1" smtClean="0"/>
              <a:t>Capaces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extrañarse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padres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pensaban.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71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Esther.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mujer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Esther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definitivamente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pensaban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leer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Esther?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Esther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Ella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sola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nuevo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abrumada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recurrir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33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padres, Esther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88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Dónde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inconvenientes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 hay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credenciales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escriben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artículos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línea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Uno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quién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71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quisiera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próximas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Esther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beneficiarse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constante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padres en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96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SESIÓN 1</a:t>
            </a:r>
          </a:p>
          <a:p>
            <a:r>
              <a:rPr lang="en-US" dirty="0" err="1" smtClean="0"/>
              <a:t>Juntos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9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pediatra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médicos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período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hospital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biología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química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física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matemáticas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solo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auscultar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2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electricista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profesional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haberse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secundaria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cuarenta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electricista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autorizado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dos mil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matemáticas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lectura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código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procedimientos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pruebas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extremadamente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difíciles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solo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electricista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30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auto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legal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comprobar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vista.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prueba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un instructor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comprobar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vehículo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solo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automóvil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legal.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6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principal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veinticuatro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96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automáticamente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nacimiento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convierte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padre.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74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 pronto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doctor o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brazos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hospital,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53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Súbitamente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en...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asegurarse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vacunas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médicas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tratamientos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Psicología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descubrir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estirar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presupuesto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cubrir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interminables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disciplina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Nutrición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conviertan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innumerable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cantidad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aspectos</a:t>
            </a:r>
            <a:r>
              <a:rPr lang="en-US" dirty="0" smtClean="0">
                <a:effectLst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5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tleSlid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3642"/>
            <a:ext cx="9144000" cy="153435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188603"/>
            <a:ext cx="6400800" cy="488826"/>
          </a:xfrm>
        </p:spPr>
        <p:txBody>
          <a:bodyPr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18" y="1178561"/>
            <a:ext cx="2312366" cy="3133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7" r:id="rId4"/>
    <p:sldLayoutId id="2147483661" r:id="rId5"/>
    <p:sldLayoutId id="2147483655" r:id="rId6"/>
    <p:sldLayoutId id="2147483659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81399" y="6188603"/>
            <a:ext cx="8181202" cy="488826"/>
          </a:xfrm>
        </p:spPr>
        <p:txBody>
          <a:bodyPr/>
          <a:lstStyle/>
          <a:p>
            <a:r>
              <a:rPr lang="en-US" dirty="0" err="1"/>
              <a:t>Comunidades</a:t>
            </a:r>
            <a:r>
              <a:rPr lang="en-US" dirty="0"/>
              <a:t> </a:t>
            </a:r>
            <a:r>
              <a:rPr lang="en-US" dirty="0" err="1"/>
              <a:t>capacitando</a:t>
            </a:r>
            <a:r>
              <a:rPr lang="en-US" dirty="0"/>
              <a:t> </a:t>
            </a:r>
            <a:r>
              <a:rPr lang="en-US" dirty="0" err="1"/>
              <a:t>familias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triunfar</a:t>
            </a:r>
            <a:r>
              <a:rPr lang="en-US" dirty="0"/>
              <a:t> en la </a:t>
            </a:r>
            <a:r>
              <a:rPr lang="en-US" dirty="0" err="1"/>
              <a:t>vida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142850" y="79385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9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683827"/>
            <a:ext cx="9143997" cy="3113073"/>
          </a:xfrm>
        </p:spPr>
        <p:txBody>
          <a:bodyPr/>
          <a:lstStyle/>
          <a:p>
            <a:pPr algn="ctr"/>
            <a:r>
              <a:rPr lang="en-US" sz="23900" b="1" dirty="0" smtClean="0">
                <a:solidFill>
                  <a:schemeClr val="bg1"/>
                </a:solidFill>
              </a:rPr>
              <a:t>50%</a:t>
            </a:r>
            <a:endParaRPr lang="en-US" sz="23900" b="1" dirty="0">
              <a:solidFill>
                <a:schemeClr val="bg1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192" y="4322789"/>
            <a:ext cx="9248418" cy="68206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192" y="5123973"/>
            <a:ext cx="9248418" cy="682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9647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94404245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1 | </a:t>
            </a:r>
            <a:r>
              <a:rPr lang="en-US" dirty="0" err="1" smtClean="0"/>
              <a:t>Diapositiva</a:t>
            </a:r>
            <a:r>
              <a:rPr lang="en-US" dirty="0" smtClean="0"/>
              <a:t>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1"/>
          <p:cNvSpPr txBox="1">
            <a:spLocks/>
          </p:cNvSpPr>
          <p:nvPr/>
        </p:nvSpPr>
        <p:spPr>
          <a:xfrm>
            <a:off x="3124200" y="2895600"/>
            <a:ext cx="2714311" cy="1504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¿</a:t>
            </a:r>
            <a:r>
              <a:rPr lang="en-US" sz="3200" dirty="0" err="1">
                <a:solidFill>
                  <a:srgbClr val="FFFFFF">
                    <a:alpha val="12000"/>
                  </a:srgbClr>
                </a:solidFill>
              </a:rPr>
              <a:t>Cómo</a:t>
            </a:r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 </a:t>
            </a:r>
            <a:r>
              <a:rPr lang="en-US" sz="3200" dirty="0" err="1">
                <a:solidFill>
                  <a:srgbClr val="FFFFFF">
                    <a:alpha val="12000"/>
                  </a:srgbClr>
                </a:solidFill>
              </a:rPr>
              <a:t>sé</a:t>
            </a:r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 </a:t>
            </a:r>
            <a:r>
              <a:rPr lang="en-US" sz="3200" dirty="0" err="1">
                <a:solidFill>
                  <a:srgbClr val="FFFFFF">
                    <a:alpha val="12000"/>
                  </a:srgbClr>
                </a:solidFill>
              </a:rPr>
              <a:t>si</a:t>
            </a:r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 </a:t>
            </a:r>
            <a:r>
              <a:rPr lang="en-US" sz="3200" dirty="0" err="1">
                <a:solidFill>
                  <a:srgbClr val="FFFFFF">
                    <a:alpha val="12000"/>
                  </a:srgbClr>
                </a:solidFill>
              </a:rPr>
              <a:t>él</a:t>
            </a:r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 </a:t>
            </a:r>
            <a:r>
              <a:rPr lang="en-US" sz="3200" dirty="0" err="1">
                <a:solidFill>
                  <a:srgbClr val="FFFFFF">
                    <a:alpha val="12000"/>
                  </a:srgbClr>
                </a:solidFill>
              </a:rPr>
              <a:t>está</a:t>
            </a:r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 </a:t>
            </a:r>
            <a:r>
              <a:rPr lang="en-US" sz="3200" dirty="0" err="1">
                <a:solidFill>
                  <a:srgbClr val="FFFFFF">
                    <a:alpha val="12000"/>
                  </a:srgbClr>
                </a:solidFill>
              </a:rPr>
              <a:t>enfermo</a:t>
            </a:r>
            <a:r>
              <a:rPr lang="en-US" sz="3200" dirty="0">
                <a:solidFill>
                  <a:srgbClr val="FFFFFF">
                    <a:alpha val="12000"/>
                  </a:srgbClr>
                </a:solidFill>
              </a:rPr>
              <a:t>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86932" y="1701969"/>
            <a:ext cx="37213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¿</a:t>
            </a:r>
            <a:r>
              <a:rPr lang="en-US" sz="4800" dirty="0" err="1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Qué</a:t>
            </a:r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4800" dirty="0" err="1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hago</a:t>
            </a:r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4800" dirty="0" err="1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para</a:t>
            </a:r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4800" dirty="0" err="1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que</a:t>
            </a:r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 coma </a:t>
            </a:r>
            <a:r>
              <a:rPr lang="en-US" sz="4800" dirty="0" err="1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más</a:t>
            </a:r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4800" dirty="0" err="1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vegetales</a:t>
            </a:r>
            <a:r>
              <a:rPr lang="en-US" sz="4800" dirty="0">
                <a:solidFill>
                  <a:srgbClr val="FFFFFF">
                    <a:alpha val="14000"/>
                  </a:srgbClr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065016" y="-79463"/>
            <a:ext cx="55521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¿No </a:t>
            </a:r>
            <a:r>
              <a:rPr lang="en-US" sz="4000" i="1" dirty="0" err="1" smtClean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es</a:t>
            </a:r>
            <a:r>
              <a:rPr lang="en-US" sz="4000" i="1" dirty="0" smtClean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 </a:t>
            </a:r>
            <a:r>
              <a:rPr lang="en-US" sz="4000" i="1" dirty="0" err="1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muy</a:t>
            </a:r>
            <a:r>
              <a:rPr lang="en-US" sz="4000" i="1" dirty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 </a:t>
            </a:r>
            <a:r>
              <a:rPr lang="en-US" sz="4000" i="1" dirty="0" err="1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joven</a:t>
            </a:r>
            <a:r>
              <a:rPr lang="en-US" sz="4000" i="1" dirty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 </a:t>
            </a:r>
            <a:endParaRPr lang="en-US" sz="4000" i="1" dirty="0" smtClean="0">
              <a:solidFill>
                <a:srgbClr val="FFFFFF">
                  <a:alpha val="16000"/>
                </a:srgbClr>
              </a:solidFill>
              <a:latin typeface="Times"/>
              <a:cs typeface="Times"/>
            </a:endParaRPr>
          </a:p>
          <a:p>
            <a:r>
              <a:rPr lang="en-US" sz="4000" i="1" dirty="0" err="1" smtClean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para</a:t>
            </a:r>
            <a:r>
              <a:rPr lang="en-US" sz="4000" i="1" dirty="0" smtClean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 </a:t>
            </a:r>
            <a:r>
              <a:rPr lang="en-US" sz="4000" i="1" dirty="0" err="1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estar</a:t>
            </a:r>
            <a:r>
              <a:rPr lang="en-US" sz="4000" i="1" dirty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 </a:t>
            </a:r>
            <a:r>
              <a:rPr lang="en-US" sz="4000" i="1" dirty="0" err="1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jugando</a:t>
            </a:r>
            <a:r>
              <a:rPr lang="en-US" sz="4000" i="1" dirty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 </a:t>
            </a:r>
            <a:r>
              <a:rPr lang="en-US" sz="4000" i="1" dirty="0" err="1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videojuegos</a:t>
            </a:r>
            <a:r>
              <a:rPr lang="en-US" sz="4000" i="1" dirty="0">
                <a:solidFill>
                  <a:srgbClr val="FFFFFF">
                    <a:alpha val="16000"/>
                  </a:srgbClr>
                </a:solidFill>
                <a:latin typeface="Times"/>
                <a:cs typeface="Times"/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7116" y="67947"/>
            <a:ext cx="354045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¿</a:t>
            </a:r>
            <a:r>
              <a:rPr lang="en-US" sz="4400" dirty="0" err="1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Por</a:t>
            </a:r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 </a:t>
            </a:r>
            <a:r>
              <a:rPr lang="en-US" sz="4400" dirty="0" err="1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qué</a:t>
            </a:r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 </a:t>
            </a:r>
            <a:r>
              <a:rPr lang="en-US" sz="4400" dirty="0" err="1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ya</a:t>
            </a:r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 no dice nada </a:t>
            </a:r>
            <a:r>
              <a:rPr lang="en-US" sz="4400" dirty="0" err="1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cuando</a:t>
            </a:r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 </a:t>
            </a:r>
            <a:r>
              <a:rPr lang="en-US" sz="4400" dirty="0" err="1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regresa</a:t>
            </a:r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 de la </a:t>
            </a:r>
            <a:r>
              <a:rPr lang="en-US" sz="4400" dirty="0" err="1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escuela</a:t>
            </a:r>
            <a:r>
              <a:rPr lang="en-US" sz="4400" dirty="0">
                <a:solidFill>
                  <a:schemeClr val="bg1">
                    <a:alpha val="10000"/>
                  </a:schemeClr>
                </a:solidFill>
                <a:latin typeface="Times"/>
                <a:cs typeface="Times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7240" y="3423020"/>
            <a:ext cx="29273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¿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Por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qué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no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es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él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atlético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como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el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resto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de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sus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compañeros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 de </a:t>
            </a:r>
            <a:r>
              <a:rPr lang="en-US" sz="3200" b="1" dirty="0" err="1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equipo</a:t>
            </a:r>
            <a:r>
              <a:rPr lang="en-US" sz="3200" b="1" dirty="0">
                <a:solidFill>
                  <a:srgbClr val="FFFFFF">
                    <a:alpha val="10000"/>
                  </a:srgbClr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22703" y="1625738"/>
            <a:ext cx="4528282" cy="532189"/>
          </a:xfrm>
        </p:spPr>
        <p:txBody>
          <a:bodyPr/>
          <a:lstStyle/>
          <a:p>
            <a:r>
              <a:rPr lang="es-MX" dirty="0"/>
              <a:t>¿Cómo sé si él está enfermo?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77116" y="346864"/>
            <a:ext cx="5561395" cy="1325562"/>
          </a:xfrm>
        </p:spPr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Debo</a:t>
            </a:r>
            <a:r>
              <a:rPr lang="en-US" dirty="0" smtClean="0"/>
              <a:t> </a:t>
            </a:r>
            <a:r>
              <a:rPr lang="en-US" dirty="0" err="1" smtClean="0"/>
              <a:t>preocuparme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aptitudes de </a:t>
            </a:r>
            <a:r>
              <a:rPr lang="en-US" dirty="0" err="1" smtClean="0"/>
              <a:t>lectura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92042" y="794459"/>
            <a:ext cx="348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¿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Por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qué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no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es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él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atlético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como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el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resto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de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sus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compañeros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 de </a:t>
            </a:r>
            <a:r>
              <a:rPr lang="en-US" dirty="0" err="1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equipo</a:t>
            </a:r>
            <a:r>
              <a:rPr lang="en-US" dirty="0">
                <a:solidFill>
                  <a:srgbClr val="FFFFFF">
                    <a:alpha val="71000"/>
                  </a:srgbClr>
                </a:solidFill>
                <a:latin typeface="Times"/>
                <a:cs typeface="Times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60662" y="2710797"/>
            <a:ext cx="4624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¿</a:t>
            </a:r>
            <a:r>
              <a:rPr lang="en-US" dirty="0" err="1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Qué</a:t>
            </a:r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hago</a:t>
            </a:r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para</a:t>
            </a:r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que</a:t>
            </a:r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 coma </a:t>
            </a:r>
            <a:r>
              <a:rPr lang="en-US" dirty="0" err="1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más</a:t>
            </a:r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vegetales</a:t>
            </a:r>
            <a:r>
              <a:rPr lang="en-US" dirty="0">
                <a:solidFill>
                  <a:srgbClr val="FFFFFF">
                    <a:alpha val="87000"/>
                  </a:srgbClr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1175" y="1554503"/>
            <a:ext cx="520406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¿No </a:t>
            </a:r>
            <a:r>
              <a:rPr lang="en-US" sz="3200" dirty="0" err="1" smtClean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es</a:t>
            </a:r>
            <a:r>
              <a:rPr lang="en-US" sz="3200" dirty="0" smtClean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muy</a:t>
            </a:r>
            <a:r>
              <a:rPr lang="en-US" sz="3200" dirty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joven</a:t>
            </a:r>
            <a:r>
              <a:rPr lang="en-US" sz="3200" dirty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dirty="0" err="1" smtClean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para</a:t>
            </a:r>
            <a:r>
              <a:rPr lang="en-US" sz="3200" dirty="0" smtClean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 </a:t>
            </a:r>
          </a:p>
          <a:p>
            <a:r>
              <a:rPr lang="en-US" sz="3200" dirty="0" err="1" smtClean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estar</a:t>
            </a:r>
            <a:r>
              <a:rPr lang="en-US" sz="3200" dirty="0" smtClean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jugando</a:t>
            </a:r>
            <a:r>
              <a:rPr lang="en-US" sz="3200" dirty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videojuegos</a:t>
            </a:r>
            <a:r>
              <a:rPr lang="en-US" sz="3200" dirty="0">
                <a:solidFill>
                  <a:srgbClr val="FFFFFF">
                    <a:alpha val="30000"/>
                  </a:srgbClr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17" name="Content Placeholder 1"/>
          <p:cNvSpPr txBox="1">
            <a:spLocks/>
          </p:cNvSpPr>
          <p:nvPr/>
        </p:nvSpPr>
        <p:spPr>
          <a:xfrm>
            <a:off x="4222703" y="4399645"/>
            <a:ext cx="4528282" cy="532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¿</a:t>
            </a:r>
            <a:r>
              <a:rPr lang="en-US" dirty="0" err="1">
                <a:solidFill>
                  <a:srgbClr val="FFFFFF">
                    <a:alpha val="49000"/>
                  </a:srgbClr>
                </a:solidFill>
              </a:rPr>
              <a:t>Cómo</a:t>
            </a:r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 </a:t>
            </a:r>
            <a:r>
              <a:rPr lang="en-US" dirty="0" err="1">
                <a:solidFill>
                  <a:srgbClr val="FFFFFF">
                    <a:alpha val="49000"/>
                  </a:srgbClr>
                </a:solidFill>
              </a:rPr>
              <a:t>sé</a:t>
            </a:r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 </a:t>
            </a:r>
            <a:r>
              <a:rPr lang="en-US" dirty="0" err="1">
                <a:solidFill>
                  <a:srgbClr val="FFFFFF">
                    <a:alpha val="49000"/>
                  </a:srgbClr>
                </a:solidFill>
              </a:rPr>
              <a:t>si</a:t>
            </a:r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 </a:t>
            </a:r>
            <a:r>
              <a:rPr lang="en-US" dirty="0" err="1">
                <a:solidFill>
                  <a:srgbClr val="FFFFFF">
                    <a:alpha val="49000"/>
                  </a:srgbClr>
                </a:solidFill>
              </a:rPr>
              <a:t>él</a:t>
            </a:r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 </a:t>
            </a:r>
            <a:r>
              <a:rPr lang="en-US" dirty="0" err="1">
                <a:solidFill>
                  <a:srgbClr val="FFFFFF">
                    <a:alpha val="49000"/>
                  </a:srgbClr>
                </a:solidFill>
              </a:rPr>
              <a:t>está</a:t>
            </a:r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 </a:t>
            </a:r>
            <a:r>
              <a:rPr lang="en-US" dirty="0" err="1">
                <a:solidFill>
                  <a:srgbClr val="FFFFFF">
                    <a:alpha val="49000"/>
                  </a:srgbClr>
                </a:solidFill>
              </a:rPr>
              <a:t>enfermo</a:t>
            </a:r>
            <a:r>
              <a:rPr lang="en-US" dirty="0">
                <a:solidFill>
                  <a:srgbClr val="FFFFFF">
                    <a:alpha val="49000"/>
                  </a:srgbClr>
                </a:solidFill>
              </a:rPr>
              <a:t>?</a:t>
            </a:r>
          </a:p>
        </p:txBody>
      </p:sp>
      <p:sp>
        <p:nvSpPr>
          <p:cNvPr id="18" name="Title 5"/>
          <p:cNvSpPr txBox="1">
            <a:spLocks/>
          </p:cNvSpPr>
          <p:nvPr/>
        </p:nvSpPr>
        <p:spPr>
          <a:xfrm>
            <a:off x="1053488" y="3037799"/>
            <a:ext cx="4718647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500" b="1" i="0" kern="1200">
                <a:solidFill>
                  <a:srgbClr val="FFFFFF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US" i="1" dirty="0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¿</a:t>
            </a:r>
            <a:r>
              <a:rPr lang="en-US" i="1" dirty="0" err="1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Debo</a:t>
            </a:r>
            <a:r>
              <a:rPr lang="en-US" i="1" dirty="0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 </a:t>
            </a:r>
            <a:r>
              <a:rPr lang="en-US" i="1" dirty="0" err="1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preocuparme</a:t>
            </a:r>
            <a:r>
              <a:rPr lang="en-US" i="1" dirty="0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 </a:t>
            </a:r>
            <a:r>
              <a:rPr lang="en-US" i="1" dirty="0" err="1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por</a:t>
            </a:r>
            <a:r>
              <a:rPr lang="en-US" i="1" dirty="0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 </a:t>
            </a:r>
            <a:r>
              <a:rPr lang="en-US" i="1" dirty="0" err="1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sus</a:t>
            </a:r>
            <a:r>
              <a:rPr lang="en-US" i="1" dirty="0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 aptitudes de </a:t>
            </a:r>
            <a:r>
              <a:rPr lang="en-US" i="1" dirty="0" err="1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lectura</a:t>
            </a:r>
            <a:r>
              <a:rPr lang="en-US" i="1" dirty="0">
                <a:solidFill>
                  <a:srgbClr val="FFFFFF">
                    <a:alpha val="40000"/>
                  </a:srgbClr>
                </a:solidFill>
                <a:latin typeface="Times"/>
                <a:cs typeface="Times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72135" y="3360731"/>
            <a:ext cx="3199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¿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Por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qué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no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es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él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atlético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como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el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resto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sus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compañeros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Helvetica"/>
                <a:cs typeface="Helvetica"/>
              </a:rPr>
              <a:t>equipo</a:t>
            </a:r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82767" y="5457487"/>
            <a:ext cx="2559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¿</a:t>
            </a:r>
            <a:r>
              <a:rPr lang="en-US" dirty="0" err="1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Qué</a:t>
            </a:r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hago</a:t>
            </a:r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para</a:t>
            </a:r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que</a:t>
            </a:r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 coma </a:t>
            </a:r>
            <a:r>
              <a:rPr lang="en-US" dirty="0" err="1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más</a:t>
            </a:r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dirty="0" err="1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vegetales</a:t>
            </a:r>
            <a:r>
              <a:rPr lang="en-US" dirty="0">
                <a:solidFill>
                  <a:srgbClr val="FFFFFF">
                    <a:alpha val="43000"/>
                  </a:srgbClr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7240" y="4283055"/>
            <a:ext cx="48309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rgbClr val="FFFFFF"/>
                </a:solidFill>
                <a:latin typeface="Times"/>
                <a:cs typeface="Times"/>
              </a:rPr>
              <a:t>¿No </a:t>
            </a:r>
            <a:r>
              <a:rPr lang="en-US" sz="3200" i="1" dirty="0" err="1" smtClean="0">
                <a:solidFill>
                  <a:srgbClr val="FFFFFF"/>
                </a:solidFill>
                <a:latin typeface="Times"/>
                <a:cs typeface="Times"/>
              </a:rPr>
              <a:t>es</a:t>
            </a:r>
            <a:r>
              <a:rPr lang="en-US" sz="3200" i="1" dirty="0" smtClean="0">
                <a:solidFill>
                  <a:srgbClr val="FFFFFF"/>
                </a:solidFill>
                <a:latin typeface="Times"/>
                <a:cs typeface="Times"/>
              </a:rPr>
              <a:t> </a:t>
            </a:r>
            <a:r>
              <a:rPr lang="en-US" sz="3200" i="1" dirty="0" err="1">
                <a:solidFill>
                  <a:srgbClr val="FFFFFF"/>
                </a:solidFill>
                <a:latin typeface="Times"/>
                <a:cs typeface="Times"/>
              </a:rPr>
              <a:t>muy</a:t>
            </a:r>
            <a:r>
              <a:rPr lang="en-US" sz="3200" i="1" dirty="0">
                <a:solidFill>
                  <a:srgbClr val="FFFFFF"/>
                </a:solidFill>
                <a:latin typeface="Times"/>
                <a:cs typeface="Times"/>
              </a:rPr>
              <a:t> </a:t>
            </a:r>
            <a:r>
              <a:rPr lang="en-US" sz="3200" i="1" dirty="0" err="1">
                <a:solidFill>
                  <a:srgbClr val="FFFFFF"/>
                </a:solidFill>
                <a:latin typeface="Times"/>
                <a:cs typeface="Times"/>
              </a:rPr>
              <a:t>joven</a:t>
            </a:r>
            <a:r>
              <a:rPr lang="en-US" sz="3200" i="1" dirty="0">
                <a:solidFill>
                  <a:srgbClr val="FFFFFF"/>
                </a:solidFill>
                <a:latin typeface="Times"/>
                <a:cs typeface="Times"/>
              </a:rPr>
              <a:t> </a:t>
            </a:r>
            <a:r>
              <a:rPr lang="en-US" sz="3200" i="1" dirty="0" err="1">
                <a:solidFill>
                  <a:srgbClr val="FFFFFF"/>
                </a:solidFill>
                <a:latin typeface="Times"/>
                <a:cs typeface="Times"/>
              </a:rPr>
              <a:t>para</a:t>
            </a:r>
            <a:r>
              <a:rPr lang="en-US" sz="3200" i="1" dirty="0">
                <a:solidFill>
                  <a:srgbClr val="FFFFFF"/>
                </a:solidFill>
                <a:latin typeface="Times"/>
                <a:cs typeface="Times"/>
              </a:rPr>
              <a:t> </a:t>
            </a:r>
            <a:endParaRPr lang="en-US" sz="3200" i="1" dirty="0" smtClean="0">
              <a:solidFill>
                <a:srgbClr val="FFFFFF"/>
              </a:solidFill>
              <a:latin typeface="Times"/>
              <a:cs typeface="Times"/>
            </a:endParaRPr>
          </a:p>
          <a:p>
            <a:r>
              <a:rPr lang="en-US" sz="3200" i="1" dirty="0" err="1" smtClean="0">
                <a:solidFill>
                  <a:srgbClr val="FFFFFF"/>
                </a:solidFill>
                <a:latin typeface="Times"/>
                <a:cs typeface="Times"/>
              </a:rPr>
              <a:t>estar</a:t>
            </a:r>
            <a:r>
              <a:rPr lang="en-US" sz="3200" i="1" dirty="0" smtClean="0">
                <a:solidFill>
                  <a:srgbClr val="FFFFFF"/>
                </a:solidFill>
                <a:latin typeface="Times"/>
                <a:cs typeface="Times"/>
              </a:rPr>
              <a:t> </a:t>
            </a:r>
            <a:r>
              <a:rPr lang="en-US" sz="3200" i="1" dirty="0" err="1">
                <a:solidFill>
                  <a:srgbClr val="FFFFFF"/>
                </a:solidFill>
                <a:latin typeface="Times"/>
                <a:cs typeface="Times"/>
              </a:rPr>
              <a:t>jugando</a:t>
            </a:r>
            <a:r>
              <a:rPr lang="en-US" sz="3200" i="1" dirty="0">
                <a:solidFill>
                  <a:srgbClr val="FFFFFF"/>
                </a:solidFill>
                <a:latin typeface="Times"/>
                <a:cs typeface="Times"/>
              </a:rPr>
              <a:t> </a:t>
            </a:r>
            <a:r>
              <a:rPr lang="en-US" sz="3200" i="1" dirty="0" err="1">
                <a:solidFill>
                  <a:srgbClr val="FFFFFF"/>
                </a:solidFill>
                <a:latin typeface="Times"/>
                <a:cs typeface="Times"/>
              </a:rPr>
              <a:t>videojuegos</a:t>
            </a:r>
            <a:r>
              <a:rPr lang="en-US" sz="3200" i="1" dirty="0">
                <a:solidFill>
                  <a:srgbClr val="FFFFFF"/>
                </a:solidFill>
                <a:latin typeface="Times"/>
                <a:cs typeface="Times"/>
              </a:rPr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95763" y="4952458"/>
            <a:ext cx="3975388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¿</a:t>
            </a:r>
            <a:r>
              <a:rPr lang="en-US" sz="2400" b="1" dirty="0" err="1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Por</a:t>
            </a:r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2400" b="1" dirty="0" err="1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qué</a:t>
            </a:r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2400" b="1" dirty="0" err="1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ya</a:t>
            </a:r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 no dice nada </a:t>
            </a:r>
            <a:r>
              <a:rPr lang="en-US" sz="2400" b="1" dirty="0" err="1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cuando</a:t>
            </a:r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 </a:t>
            </a:r>
            <a:r>
              <a:rPr lang="en-US" sz="2400" b="1" dirty="0" err="1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regresa</a:t>
            </a:r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 de la </a:t>
            </a:r>
            <a:r>
              <a:rPr lang="en-US" sz="2400" b="1" dirty="0" err="1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escuela</a:t>
            </a:r>
            <a:r>
              <a:rPr lang="en-US" sz="2400" b="1" dirty="0">
                <a:solidFill>
                  <a:srgbClr val="FFFFFF">
                    <a:alpha val="82000"/>
                  </a:srgbClr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02250" y="2261420"/>
            <a:ext cx="35404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¿</a:t>
            </a:r>
            <a:r>
              <a:rPr lang="en-US" sz="2000" dirty="0" err="1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Por</a:t>
            </a:r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 </a:t>
            </a:r>
            <a:r>
              <a:rPr lang="en-US" sz="2000" dirty="0" err="1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qué</a:t>
            </a:r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 </a:t>
            </a:r>
            <a:r>
              <a:rPr lang="en-US" sz="2000" dirty="0" err="1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ya</a:t>
            </a:r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 no dice nada </a:t>
            </a:r>
            <a:r>
              <a:rPr lang="en-US" sz="2000" dirty="0" err="1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cuando</a:t>
            </a:r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 </a:t>
            </a:r>
            <a:r>
              <a:rPr lang="en-US" sz="2000" dirty="0" err="1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regresa</a:t>
            </a:r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 de la </a:t>
            </a:r>
            <a:r>
              <a:rPr lang="en-US" sz="2000" dirty="0" err="1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escuela</a:t>
            </a:r>
            <a:r>
              <a:rPr lang="en-US" sz="2000" dirty="0">
                <a:solidFill>
                  <a:schemeClr val="bg1">
                    <a:alpha val="59000"/>
                  </a:schemeClr>
                </a:solidFill>
                <a:latin typeface="Times"/>
                <a:cs typeface="Times"/>
              </a:rPr>
              <a:t>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42675" y="4327359"/>
            <a:ext cx="2847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¿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Por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qué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no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es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</a:t>
            </a:r>
            <a:r>
              <a:rPr lang="en-US" sz="2800" dirty="0" err="1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él</a:t>
            </a:r>
            <a:r>
              <a:rPr lang="en-US" sz="2800" dirty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atlético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como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el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resto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de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sus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compañeros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 de </a:t>
            </a:r>
            <a:r>
              <a:rPr lang="en-US" sz="2800" dirty="0" err="1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equipo</a:t>
            </a:r>
            <a:r>
              <a:rPr lang="en-US" sz="2800" dirty="0" smtClean="0">
                <a:solidFill>
                  <a:srgbClr val="FFFFFF">
                    <a:alpha val="14000"/>
                  </a:srgbClr>
                </a:solidFill>
                <a:latin typeface="Times"/>
                <a:cs typeface="Times"/>
              </a:rPr>
              <a:t>?</a:t>
            </a:r>
            <a:endParaRPr lang="en-US" sz="2800" dirty="0">
              <a:solidFill>
                <a:srgbClr val="FFFFFF">
                  <a:alpha val="14000"/>
                </a:srgbClr>
              </a:solidFill>
              <a:latin typeface="Times"/>
              <a:cs typeface="Time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5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8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9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6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9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7" grpId="0"/>
      <p:bldP spid="26" grpId="0"/>
      <p:bldP spid="23" grpId="0"/>
      <p:bldP spid="16" grpId="0"/>
      <p:bldP spid="2" grpId="0" build="p"/>
      <p:bldP spid="6" grpId="0"/>
      <p:bldP spid="8" grpId="0"/>
      <p:bldP spid="9" grpId="0"/>
      <p:bldP spid="10" grpId="0"/>
      <p:bldP spid="17" grpId="0"/>
      <p:bldP spid="18" grpId="0"/>
      <p:bldP spid="19" grpId="0"/>
      <p:bldP spid="20" grpId="0"/>
      <p:bldP spid="21" grpId="0"/>
      <p:bldP spid="22" grpId="0"/>
      <p:bldP spid="25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6036" y="1699199"/>
            <a:ext cx="4120764" cy="3132701"/>
          </a:xfrm>
        </p:spPr>
        <p:txBody>
          <a:bodyPr/>
          <a:lstStyle/>
          <a:p>
            <a:r>
              <a:rPr lang="en-US" dirty="0"/>
              <a:t>¿TELEVISIÓN</a:t>
            </a:r>
            <a:r>
              <a:rPr lang="en-US" dirty="0" smtClean="0"/>
              <a:t>?</a:t>
            </a:r>
          </a:p>
          <a:p>
            <a:r>
              <a:rPr lang="en-US" dirty="0"/>
              <a:t>¿INTERNET</a:t>
            </a:r>
            <a:r>
              <a:rPr lang="en-US" dirty="0" smtClean="0"/>
              <a:t>?</a:t>
            </a:r>
          </a:p>
          <a:p>
            <a:r>
              <a:rPr lang="en-US" dirty="0"/>
              <a:t>¿LIBROS</a:t>
            </a:r>
            <a:r>
              <a:rPr lang="en-US" dirty="0" smtClean="0"/>
              <a:t>?</a:t>
            </a:r>
          </a:p>
          <a:p>
            <a:r>
              <a:rPr lang="en-US" dirty="0"/>
              <a:t>¿REVISTAS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11</a:t>
            </a:r>
            <a:endParaRPr lang="en-US" dirty="0"/>
          </a:p>
        </p:txBody>
      </p:sp>
      <p:pic>
        <p:nvPicPr>
          <p:cNvPr id="2" name="Picture 1" descr="1.11_bookca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4" y="379252"/>
            <a:ext cx="8152067" cy="561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1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155415648_5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1 | </a:t>
            </a:r>
            <a:r>
              <a:rPr lang="en-US" dirty="0" err="1" smtClean="0"/>
              <a:t>Diapositiva</a:t>
            </a:r>
            <a:r>
              <a:rPr lang="en-US" smtClean="0"/>
              <a:t>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99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 smtClean="0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</a:t>
            </a:r>
            <a:r>
              <a:rPr lang="en-US" sz="1000" b="0" dirty="0" smtClean="0"/>
              <a:t>2013, 2016 </a:t>
            </a:r>
            <a:r>
              <a:rPr lang="en-US" sz="1000" b="0" dirty="0" err="1" smtClean="0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 smtClean="0"/>
              <a:t>RezilientKidz</a:t>
            </a:r>
            <a:r>
              <a:rPr lang="en-US" sz="1000" b="0" dirty="0"/>
              <a:t>, </a:t>
            </a:r>
            <a:r>
              <a:rPr lang="en-US" sz="1000" b="0" dirty="0" smtClean="0"/>
              <a:t>los </a:t>
            </a:r>
            <a:r>
              <a:rPr lang="en-US" sz="1000" b="0" dirty="0"/>
              <a:t>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 smtClean="0"/>
              <a:t>diseño</a:t>
            </a:r>
            <a:r>
              <a:rPr lang="en-US" sz="1000" b="0" dirty="0" smtClean="0"/>
              <a:t> </a:t>
            </a:r>
            <a:r>
              <a:rPr lang="en-US" sz="1000" b="0" dirty="0"/>
              <a:t>de </a:t>
            </a:r>
            <a:r>
              <a:rPr lang="en-US" sz="1000" b="0" dirty="0" err="1" smtClean="0"/>
              <a:t>RezilientKidz</a:t>
            </a:r>
            <a:r>
              <a:rPr lang="en-US" sz="1000" b="0" dirty="0"/>
              <a:t>. </a:t>
            </a: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>8675 </a:t>
            </a:r>
            <a:r>
              <a:rPr lang="en-US" sz="1000" b="0" dirty="0"/>
              <a:t>Explorer Dr</a:t>
            </a:r>
            <a:r>
              <a:rPr lang="en-US" sz="1000" b="0" dirty="0" smtClean="0"/>
              <a:t>., </a:t>
            </a:r>
            <a:r>
              <a:rPr lang="en-US" sz="1000" b="0" dirty="0"/>
              <a:t>Colorado </a:t>
            </a:r>
            <a:r>
              <a:rPr lang="en-US" sz="1000" b="0" dirty="0" smtClean="0"/>
              <a:t>Springs </a:t>
            </a:r>
            <a:r>
              <a:rPr lang="en-US" sz="1000" b="0" dirty="0"/>
              <a:t>CO </a:t>
            </a:r>
            <a:r>
              <a:rPr lang="en-US" sz="1000" b="0" dirty="0" smtClean="0"/>
              <a:t>80920.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 smtClean="0"/>
              <a:t>reproducida</a:t>
            </a:r>
            <a:r>
              <a:rPr lang="en-US" sz="1000" b="0" dirty="0" smtClean="0"/>
              <a:t>, </a:t>
            </a:r>
            <a:r>
              <a:rPr lang="en-US" sz="1000" b="0" dirty="0" err="1" smtClean="0"/>
              <a:t>almacenada</a:t>
            </a:r>
            <a:r>
              <a:rPr lang="en-US" sz="1000" b="0" dirty="0" smtClean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 smtClean="0"/>
              <a:t>transmitida</a:t>
            </a:r>
            <a:r>
              <a:rPr lang="en-US" sz="1000" b="0" dirty="0" smtClean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153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SESIÓN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Juntos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725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862434"/>
            <a:ext cx="4701139" cy="4387982"/>
          </a:xfrm>
        </p:spPr>
      </p:pic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013271" y="1058806"/>
            <a:ext cx="3938427" cy="4149420"/>
          </a:xfrm>
        </p:spPr>
        <p:txBody>
          <a:bodyPr/>
          <a:lstStyle/>
          <a:p>
            <a:r>
              <a:rPr lang="es-MX" dirty="0">
                <a:solidFill>
                  <a:schemeClr val="accent3"/>
                </a:solidFill>
              </a:rPr>
              <a:t>PARA SER </a:t>
            </a:r>
            <a:r>
              <a:rPr lang="es-MX" dirty="0" smtClean="0">
                <a:solidFill>
                  <a:schemeClr val="accent3"/>
                </a:solidFill>
              </a:rPr>
              <a:t>PEDIATRA</a:t>
            </a:r>
            <a:r>
              <a:rPr lang="en-US" dirty="0" smtClean="0">
                <a:solidFill>
                  <a:schemeClr val="accent3"/>
                </a:solidFill>
              </a:rPr>
              <a:t>:</a:t>
            </a:r>
          </a:p>
          <a:p>
            <a:pPr lvl="2"/>
            <a:r>
              <a:rPr lang="es-MX" dirty="0"/>
              <a:t>8 años de estudio universitario</a:t>
            </a:r>
            <a:r>
              <a:rPr lang="en-US" dirty="0" smtClean="0"/>
              <a:t>.</a:t>
            </a:r>
          </a:p>
          <a:p>
            <a:pPr lvl="2"/>
            <a:r>
              <a:rPr lang="es-MX" dirty="0"/>
              <a:t>8 años de capacitación hospitalaria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s-MX" dirty="0"/>
              <a:t>Volverse un experto en diferentes áreas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1" name="Picture 10" descr="WhiteFram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960878"/>
            <a:ext cx="4612211" cy="418012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0265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solidFill>
                  <a:schemeClr val="accent1"/>
                </a:solidFill>
              </a:rPr>
              <a:t>PARA SER ELECTRICISTA</a:t>
            </a:r>
            <a:r>
              <a:rPr lang="en-US" dirty="0" smtClean="0">
                <a:solidFill>
                  <a:schemeClr val="accent1"/>
                </a:solidFill>
              </a:rPr>
              <a:t>:</a:t>
            </a:r>
          </a:p>
          <a:p>
            <a:pPr lvl="2"/>
            <a:r>
              <a:rPr lang="es-MX" dirty="0"/>
              <a:t>Tener un diploma de bachillerato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s-MX" dirty="0"/>
              <a:t>144 horas de </a:t>
            </a:r>
            <a:r>
              <a:rPr lang="es-MX" dirty="0" smtClean="0"/>
              <a:t>instrucción </a:t>
            </a:r>
            <a:r>
              <a:rPr lang="es-MX" dirty="0"/>
              <a:t>especializada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s-MX" dirty="0"/>
              <a:t>2000 horas de trabajo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como </a:t>
            </a:r>
            <a:r>
              <a:rPr lang="es-MX" dirty="0"/>
              <a:t>aprendiz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40"/>
          <a:stretch/>
        </p:blipFill>
        <p:spPr>
          <a:xfrm flipH="1">
            <a:off x="4255666" y="881388"/>
            <a:ext cx="4888333" cy="4326838"/>
          </a:xfrm>
        </p:spPr>
      </p:pic>
      <p:pic>
        <p:nvPicPr>
          <p:cNvPr id="5" name="Picture 4" descr="WhiteFram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482" y="951401"/>
            <a:ext cx="4807518" cy="41801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/>
              <a:t> </a:t>
            </a:r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03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" y="881386"/>
            <a:ext cx="5364814" cy="4416415"/>
          </a:xfrm>
        </p:spPr>
      </p:pic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731841" y="1058806"/>
            <a:ext cx="3240507" cy="4149420"/>
          </a:xfrm>
        </p:spPr>
        <p:txBody>
          <a:bodyPr/>
          <a:lstStyle/>
          <a:p>
            <a:r>
              <a:rPr lang="es-MX" dirty="0">
                <a:solidFill>
                  <a:schemeClr val="accent2"/>
                </a:solidFill>
              </a:rPr>
              <a:t>PARA MANEJAR UN AUTO DE MANERA LEGAL</a:t>
            </a:r>
            <a:r>
              <a:rPr lang="en-US" dirty="0" smtClean="0">
                <a:solidFill>
                  <a:schemeClr val="accent2"/>
                </a:solidFill>
              </a:rPr>
              <a:t>:</a:t>
            </a:r>
          </a:p>
          <a:p>
            <a:pPr lvl="2"/>
            <a:r>
              <a:rPr lang="es-MX" dirty="0"/>
              <a:t>Pasar una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prueba </a:t>
            </a:r>
            <a:r>
              <a:rPr lang="es-MX" b="1" dirty="0"/>
              <a:t>ocular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s-MX" dirty="0"/>
              <a:t>Pasar un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examen </a:t>
            </a:r>
            <a:r>
              <a:rPr lang="es-MX" b="1" dirty="0"/>
              <a:t>escrito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s-MX" dirty="0"/>
              <a:t>Pasar una prueba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 </a:t>
            </a:r>
            <a:r>
              <a:rPr lang="es-MX" b="1" dirty="0"/>
              <a:t>manejo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Picture 5" descr="WhiteFram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8" y="960913"/>
            <a:ext cx="5280854" cy="423022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2345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pic>
        <p:nvPicPr>
          <p:cNvPr id="7" name="Picture 6" descr="Box_Green-1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556"/>
          <a:stretch/>
        </p:blipFill>
        <p:spPr>
          <a:xfrm>
            <a:off x="5083133" y="812391"/>
            <a:ext cx="4060853" cy="1888790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idx="1"/>
          </p:nvPr>
        </p:nvSpPr>
        <p:spPr>
          <a:xfrm>
            <a:off x="5245057" y="1146837"/>
            <a:ext cx="4010103" cy="1357903"/>
          </a:xfrm>
        </p:spPr>
        <p:txBody>
          <a:bodyPr/>
          <a:lstStyle/>
          <a:p>
            <a:r>
              <a:rPr lang="en-US" dirty="0"/>
              <a:t>PARA SER PADRE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sz="4800" b="0" dirty="0" err="1"/>
              <a:t>Tener</a:t>
            </a:r>
            <a:r>
              <a:rPr lang="en-US" sz="4800" b="0" dirty="0"/>
              <a:t> un </a:t>
            </a:r>
            <a:r>
              <a:rPr lang="en-US" sz="4800" b="0" dirty="0" err="1" smtClean="0"/>
              <a:t>hijo</a:t>
            </a:r>
            <a:r>
              <a:rPr lang="en-US" sz="4800" b="0" dirty="0" smtClean="0"/>
              <a:t>.</a:t>
            </a:r>
            <a:endParaRPr lang="en-US" sz="48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1 | </a:t>
            </a:r>
            <a:r>
              <a:rPr lang="en-US" dirty="0" err="1" smtClean="0">
                <a:solidFill>
                  <a:schemeClr val="bg1"/>
                </a:solidFill>
              </a:rPr>
              <a:t>Diapositiva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2352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89945444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9" name="Picture 8" descr="Box_Green-1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556"/>
          <a:stretch/>
        </p:blipFill>
        <p:spPr>
          <a:xfrm>
            <a:off x="5083133" y="812391"/>
            <a:ext cx="4060853" cy="188879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245057" y="1146837"/>
            <a:ext cx="4010103" cy="1357903"/>
          </a:xfrm>
        </p:spPr>
        <p:txBody>
          <a:bodyPr/>
          <a:lstStyle/>
          <a:p>
            <a:r>
              <a:rPr lang="en-US" dirty="0"/>
              <a:t>PARA SER PADRE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sz="4800" b="0" dirty="0" err="1"/>
              <a:t>Tener</a:t>
            </a:r>
            <a:r>
              <a:rPr lang="en-US" sz="4800" b="0" dirty="0"/>
              <a:t> un </a:t>
            </a:r>
            <a:r>
              <a:rPr lang="en-US" sz="4800" b="0" dirty="0" err="1" smtClean="0"/>
              <a:t>hijo</a:t>
            </a:r>
            <a:r>
              <a:rPr lang="en-US" sz="4800" b="0" dirty="0" smtClean="0"/>
              <a:t>.</a:t>
            </a:r>
            <a:endParaRPr lang="en-US" sz="4800" b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1 | </a:t>
            </a:r>
            <a:r>
              <a:rPr lang="en-US" dirty="0" err="1" smtClean="0"/>
              <a:t>Diapositiva</a:t>
            </a:r>
            <a:r>
              <a:rPr lang="en-US" dirty="0" smtClean="0"/>
              <a:t>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68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153148996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 descr="Box_Orange-1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12384"/>
            <a:ext cx="4005034" cy="200091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61952" y="834076"/>
            <a:ext cx="3685992" cy="1476584"/>
          </a:xfrm>
        </p:spPr>
        <p:txBody>
          <a:bodyPr/>
          <a:lstStyle/>
          <a:p>
            <a:pPr algn="r">
              <a:lnSpc>
                <a:spcPts val="4260"/>
              </a:lnSpc>
            </a:pPr>
            <a:r>
              <a:rPr lang="es-MX" sz="4000" dirty="0" smtClean="0"/>
              <a:t>AUNQUE </a:t>
            </a:r>
            <a:br>
              <a:rPr lang="es-MX" sz="4000" dirty="0" smtClean="0"/>
            </a:br>
            <a:r>
              <a:rPr lang="es-MX" sz="4000" dirty="0" smtClean="0"/>
              <a:t>NO ESTÉ PREPARADO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1 | </a:t>
            </a:r>
            <a:r>
              <a:rPr lang="en-US" dirty="0" err="1" smtClean="0"/>
              <a:t>Diapositiva</a:t>
            </a:r>
            <a:r>
              <a:rPr lang="en-US" dirty="0" smtClean="0"/>
              <a:t>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08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82788" y="1058806"/>
            <a:ext cx="3704011" cy="4149420"/>
          </a:xfrm>
        </p:spPr>
        <p:txBody>
          <a:bodyPr/>
          <a:lstStyle/>
          <a:p>
            <a:r>
              <a:rPr lang="es-MX" dirty="0" smtClean="0"/>
              <a:t>MEDICINA</a:t>
            </a:r>
            <a:endParaRPr lang="en-US" dirty="0" smtClean="0"/>
          </a:p>
          <a:p>
            <a:r>
              <a:rPr lang="es-MX" dirty="0" smtClean="0"/>
              <a:t>PSICOLOGÍA</a:t>
            </a:r>
            <a:endParaRPr lang="en-US" dirty="0" smtClean="0"/>
          </a:p>
          <a:p>
            <a:r>
              <a:rPr lang="es-MX" dirty="0" smtClean="0"/>
              <a:t>ECONOMÍA</a:t>
            </a:r>
            <a:endParaRPr lang="en-US" dirty="0" smtClean="0"/>
          </a:p>
          <a:p>
            <a:r>
              <a:rPr lang="es-MX" dirty="0" smtClean="0"/>
              <a:t>JUSTICIA</a:t>
            </a:r>
            <a:endParaRPr lang="en-US" dirty="0" smtClean="0"/>
          </a:p>
          <a:p>
            <a:r>
              <a:rPr lang="es-MX" dirty="0" smtClean="0"/>
              <a:t>NUTRICIÓN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r>
              <a:rPr lang="en-US" dirty="0"/>
              <a:t>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7" y="334717"/>
            <a:ext cx="4703221" cy="552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8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2140</TotalTime>
  <Words>1093</Words>
  <Application>Microsoft Macintosh PowerPoint</Application>
  <PresentationFormat>On-screen Show (4:3)</PresentationFormat>
  <Paragraphs>116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PowerPointTemplate</vt:lpstr>
      <vt:lpstr>PowerPoint Presentation</vt:lpstr>
      <vt:lpstr>Juntos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¿Debo preocuparme por sus aptitudes de lectura?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182</cp:revision>
  <cp:lastPrinted>2013-05-06T15:43:45Z</cp:lastPrinted>
  <dcterms:created xsi:type="dcterms:W3CDTF">2011-10-12T15:18:31Z</dcterms:created>
  <dcterms:modified xsi:type="dcterms:W3CDTF">2016-06-21T15:01:53Z</dcterms:modified>
</cp:coreProperties>
</file>