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SG6qbSilqgShGZE4NMLQlQ==" hashData="SIQzY+unC/IG1upHESejCOMjwtA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3" autoAdjust="0"/>
    <p:restoredTop sz="78691" autoAdjust="0"/>
  </p:normalViewPr>
  <p:slideViewPr>
    <p:cSldViewPr snapToGrid="0" snapToObjects="1">
      <p:cViewPr varScale="1">
        <p:scale>
          <a:sx n="54" d="100"/>
          <a:sy n="54" d="100"/>
        </p:scale>
        <p:origin x="-1334" y="-67"/>
      </p:cViewPr>
      <p:guideLst>
        <p:guide orient="horz" pos="793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 smtClean="0"/>
              <a:t>Session 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6/22/2016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clase</a:t>
            </a:r>
            <a:r>
              <a:rPr lang="en-US" dirty="0" smtClean="0"/>
              <a:t> de padre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usted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03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</a:t>
            </a:r>
            <a:r>
              <a:rPr lang="en-US" b="1" dirty="0" err="1"/>
              <a:t>temor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paralizar</a:t>
            </a:r>
            <a:r>
              <a:rPr lang="en-US" b="1" dirty="0"/>
              <a:t> hasta la persona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fuerte</a:t>
            </a:r>
            <a:r>
              <a:rPr lang="en-US" b="1" dirty="0"/>
              <a:t>. Si </a:t>
            </a:r>
            <a:r>
              <a:rPr lang="en-US" b="1" dirty="0" err="1"/>
              <a:t>usted</a:t>
            </a:r>
            <a:r>
              <a:rPr lang="en-US" b="1" dirty="0"/>
              <a:t> se ha </a:t>
            </a:r>
            <a:r>
              <a:rPr lang="en-US" b="1" dirty="0" err="1"/>
              <a:t>enfrentado</a:t>
            </a:r>
            <a:r>
              <a:rPr lang="en-US" b="1" dirty="0"/>
              <a:t> a personas o </a:t>
            </a:r>
            <a:r>
              <a:rPr lang="en-US" b="1" dirty="0" err="1"/>
              <a:t>situaciones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pudiesen</a:t>
            </a:r>
            <a:r>
              <a:rPr lang="en-US" b="1" dirty="0"/>
              <a:t> </a:t>
            </a:r>
            <a:r>
              <a:rPr lang="en-US" b="1" dirty="0" err="1"/>
              <a:t>haber</a:t>
            </a:r>
            <a:r>
              <a:rPr lang="en-US" b="1" dirty="0"/>
              <a:t> </a:t>
            </a:r>
            <a:r>
              <a:rPr lang="en-US" b="1" dirty="0" err="1"/>
              <a:t>hecho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otras</a:t>
            </a:r>
            <a:r>
              <a:rPr lang="en-US" b="1" dirty="0"/>
              <a:t> personas </a:t>
            </a:r>
            <a:r>
              <a:rPr lang="en-US" b="1" dirty="0" err="1"/>
              <a:t>huyan</a:t>
            </a:r>
            <a:r>
              <a:rPr lang="en-US" b="1" dirty="0"/>
              <a:t>, </a:t>
            </a:r>
            <a:r>
              <a:rPr lang="en-US" b="1" dirty="0" err="1"/>
              <a:t>compártalo</a:t>
            </a:r>
            <a:r>
              <a:rPr lang="en-US" b="1" dirty="0"/>
              <a:t> en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momento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9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 smtClean="0"/>
              <a:t>El temor puede paralizar hasta la persona más fuerte. Si </a:t>
            </a:r>
            <a:r>
              <a:rPr lang="es-ES" b="1" dirty="0" smtClean="0"/>
              <a:t>usted</a:t>
            </a:r>
            <a:r>
              <a:rPr lang="es-ES" b="1" baseline="0" dirty="0" smtClean="0"/>
              <a:t> </a:t>
            </a:r>
            <a:r>
              <a:rPr lang="es-ES" b="1" dirty="0" smtClean="0"/>
              <a:t>se </a:t>
            </a:r>
            <a:r>
              <a:rPr lang="es-ES" b="1" dirty="0" smtClean="0"/>
              <a:t>ha enfrentado a personas o situaciones que pudiesen </a:t>
            </a:r>
            <a:r>
              <a:rPr lang="es-ES" b="1" dirty="0" smtClean="0"/>
              <a:t>haber</a:t>
            </a:r>
            <a:r>
              <a:rPr lang="es-ES" b="1" baseline="0" dirty="0" smtClean="0"/>
              <a:t> </a:t>
            </a:r>
            <a:r>
              <a:rPr lang="es-ES" b="1" dirty="0" smtClean="0"/>
              <a:t>hecho </a:t>
            </a:r>
            <a:r>
              <a:rPr lang="es-ES" b="1" dirty="0" smtClean="0"/>
              <a:t>que otras personas huyan, compártalo en este momento.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23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Todos</a:t>
            </a:r>
            <a:r>
              <a:rPr lang="en-US" b="1" dirty="0"/>
              <a:t> </a:t>
            </a:r>
            <a:r>
              <a:rPr lang="en-US" b="1" dirty="0" err="1"/>
              <a:t>cometemos</a:t>
            </a:r>
            <a:r>
              <a:rPr lang="en-US" b="1" dirty="0"/>
              <a:t> </a:t>
            </a:r>
            <a:r>
              <a:rPr lang="en-US" b="1" dirty="0" err="1"/>
              <a:t>errores</a:t>
            </a:r>
            <a:r>
              <a:rPr lang="en-US" b="1" dirty="0"/>
              <a:t>. </a:t>
            </a:r>
            <a:r>
              <a:rPr lang="en-US" b="1" dirty="0" err="1"/>
              <a:t>Aquella</a:t>
            </a:r>
            <a:r>
              <a:rPr lang="en-US" b="1" dirty="0"/>
              <a:t> persona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admite</a:t>
            </a:r>
            <a:r>
              <a:rPr lang="en-US" b="1" dirty="0"/>
              <a:t>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fracasos</a:t>
            </a:r>
            <a:r>
              <a:rPr lang="en-US" b="1" dirty="0"/>
              <a:t>, </a:t>
            </a:r>
            <a:r>
              <a:rPr lang="en-US" b="1" dirty="0" err="1"/>
              <a:t>que</a:t>
            </a:r>
            <a:r>
              <a:rPr lang="en-US" b="1" dirty="0"/>
              <a:t> se </a:t>
            </a:r>
            <a:r>
              <a:rPr lang="en-US" b="1" dirty="0" err="1"/>
              <a:t>esfuerza</a:t>
            </a:r>
            <a:r>
              <a:rPr lang="en-US" b="1" dirty="0"/>
              <a:t> en </a:t>
            </a:r>
            <a:r>
              <a:rPr lang="en-US" b="1" dirty="0" err="1"/>
              <a:t>enmendarlos</a:t>
            </a:r>
            <a:r>
              <a:rPr lang="en-US" b="1" dirty="0"/>
              <a:t> y </a:t>
            </a:r>
            <a:r>
              <a:rPr lang="en-US" b="1" dirty="0" err="1"/>
              <a:t>evita</a:t>
            </a:r>
            <a:r>
              <a:rPr lang="en-US" b="1" dirty="0"/>
              <a:t> </a:t>
            </a:r>
            <a:r>
              <a:rPr lang="en-US" b="1" dirty="0" err="1"/>
              <a:t>repetirlos</a:t>
            </a:r>
            <a:r>
              <a:rPr lang="en-US" b="1" dirty="0"/>
              <a:t> </a:t>
            </a:r>
            <a:r>
              <a:rPr lang="en-US" b="1" dirty="0" err="1"/>
              <a:t>obtiene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perspectiva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muchos</a:t>
            </a:r>
            <a:r>
              <a:rPr lang="en-US" b="1" dirty="0"/>
              <a:t> </a:t>
            </a:r>
            <a:r>
              <a:rPr lang="en-US" b="1" dirty="0" err="1"/>
              <a:t>otros</a:t>
            </a:r>
            <a:r>
              <a:rPr lang="en-US" b="1" dirty="0"/>
              <a:t> no </a:t>
            </a:r>
            <a:r>
              <a:rPr lang="en-US" b="1" dirty="0" err="1"/>
              <a:t>tienen</a:t>
            </a:r>
            <a:r>
              <a:rPr lang="en-US" b="1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87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acuerdo</a:t>
            </a:r>
            <a:r>
              <a:rPr lang="en-US" b="1" dirty="0"/>
              <a:t> con la </a:t>
            </a:r>
            <a:r>
              <a:rPr lang="en-US" b="1" dirty="0" err="1"/>
              <a:t>frase</a:t>
            </a:r>
            <a:r>
              <a:rPr lang="en-US" b="1" dirty="0"/>
              <a:t>: “Lo </a:t>
            </a:r>
            <a:r>
              <a:rPr lang="en-US" b="1" dirty="0" err="1"/>
              <a:t>que</a:t>
            </a:r>
            <a:r>
              <a:rPr lang="en-US" b="1" dirty="0"/>
              <a:t> no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destruye</a:t>
            </a:r>
            <a:r>
              <a:rPr lang="en-US" b="1" dirty="0"/>
              <a:t>,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hace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fuerte</a:t>
            </a:r>
            <a:r>
              <a:rPr lang="en-US" b="1" dirty="0"/>
              <a:t>”. </a:t>
            </a:r>
            <a:r>
              <a:rPr lang="en-US" b="1" dirty="0" err="1"/>
              <a:t>Piense</a:t>
            </a:r>
            <a:r>
              <a:rPr lang="en-US" b="1" dirty="0"/>
              <a:t> en el dolor y la </a:t>
            </a:r>
            <a:r>
              <a:rPr lang="en-US" b="1" dirty="0" err="1"/>
              <a:t>pérdida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ha </a:t>
            </a:r>
            <a:r>
              <a:rPr lang="en-US" b="1" dirty="0" err="1"/>
              <a:t>enfrentado</a:t>
            </a:r>
            <a:r>
              <a:rPr lang="en-US" b="1" dirty="0"/>
              <a:t> y </a:t>
            </a:r>
            <a:r>
              <a:rPr lang="en-US" b="1" dirty="0" err="1"/>
              <a:t>que</a:t>
            </a:r>
            <a:r>
              <a:rPr lang="en-US" b="1" dirty="0"/>
              <a:t> le ha </a:t>
            </a:r>
            <a:r>
              <a:rPr lang="en-US" b="1" dirty="0" err="1"/>
              <a:t>hecho</a:t>
            </a:r>
            <a:r>
              <a:rPr lang="en-US" b="1" dirty="0"/>
              <a:t> la persona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hoy.</a:t>
            </a:r>
            <a:endParaRPr lang="en-US" dirty="0"/>
          </a:p>
          <a:p>
            <a:r>
              <a:rPr lang="en-US" b="1" dirty="0"/>
              <a:t>A </a:t>
            </a:r>
            <a:r>
              <a:rPr lang="en-US" b="1" dirty="0" err="1"/>
              <a:t>primera</a:t>
            </a:r>
            <a:r>
              <a:rPr lang="en-US" b="1" dirty="0"/>
              <a:t> vista, </a:t>
            </a:r>
            <a:r>
              <a:rPr lang="en-US" b="1" dirty="0" err="1"/>
              <a:t>estas</a:t>
            </a:r>
            <a:r>
              <a:rPr lang="en-US" b="1" dirty="0"/>
              <a:t> </a:t>
            </a:r>
            <a:r>
              <a:rPr lang="en-US" b="1" dirty="0" err="1"/>
              <a:t>categorías</a:t>
            </a:r>
            <a:r>
              <a:rPr lang="en-US" b="1" dirty="0"/>
              <a:t> no </a:t>
            </a:r>
            <a:r>
              <a:rPr lang="en-US" b="1" dirty="0" err="1"/>
              <a:t>parecen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los </a:t>
            </a:r>
            <a:r>
              <a:rPr lang="en-US" b="1" dirty="0" err="1"/>
              <a:t>pilares</a:t>
            </a:r>
            <a:r>
              <a:rPr lang="en-US" b="1" dirty="0"/>
              <a:t> de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crianza</a:t>
            </a:r>
            <a:r>
              <a:rPr lang="en-US" b="1" dirty="0"/>
              <a:t> </a:t>
            </a:r>
            <a:r>
              <a:rPr lang="en-US" b="1" dirty="0" err="1"/>
              <a:t>efectiva</a:t>
            </a:r>
            <a:r>
              <a:rPr lang="en-US" b="1" dirty="0"/>
              <a:t>. </a:t>
            </a:r>
            <a:r>
              <a:rPr lang="en-US" b="1" dirty="0" err="1"/>
              <a:t>Pero</a:t>
            </a:r>
            <a:r>
              <a:rPr lang="en-US" b="1" dirty="0"/>
              <a:t> </a:t>
            </a:r>
            <a:r>
              <a:rPr lang="en-US" b="1" dirty="0" err="1"/>
              <a:t>pueden</a:t>
            </a:r>
            <a:r>
              <a:rPr lang="en-US" b="1" dirty="0"/>
              <a:t> </a:t>
            </a:r>
            <a:r>
              <a:rPr lang="en-US" b="1" dirty="0" err="1"/>
              <a:t>serlo</a:t>
            </a:r>
            <a:r>
              <a:rPr lang="en-US" b="1" dirty="0"/>
              <a:t>. </a:t>
            </a:r>
            <a:r>
              <a:rPr lang="en-US" b="1" dirty="0" err="1"/>
              <a:t>Aprender</a:t>
            </a:r>
            <a:r>
              <a:rPr lang="en-US" b="1" dirty="0"/>
              <a:t> de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errores</a:t>
            </a:r>
            <a:r>
              <a:rPr lang="en-US" b="1" dirty="0"/>
              <a:t> le da </a:t>
            </a:r>
            <a:r>
              <a:rPr lang="en-US" b="1" dirty="0" err="1"/>
              <a:t>sabiduría</a:t>
            </a:r>
            <a:r>
              <a:rPr lang="en-US" b="1" dirty="0"/>
              <a:t>. </a:t>
            </a:r>
            <a:r>
              <a:rPr lang="en-US" b="1" dirty="0" err="1"/>
              <a:t>Enfrentar</a:t>
            </a:r>
            <a:r>
              <a:rPr lang="en-US" b="1" dirty="0"/>
              <a:t>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temores</a:t>
            </a:r>
            <a:r>
              <a:rPr lang="en-US" b="1" dirty="0"/>
              <a:t> le da </a:t>
            </a:r>
            <a:r>
              <a:rPr lang="en-US" b="1" dirty="0" err="1"/>
              <a:t>fortaleza</a:t>
            </a:r>
            <a:r>
              <a:rPr lang="en-US" b="1" dirty="0"/>
              <a:t>. </a:t>
            </a:r>
            <a:r>
              <a:rPr lang="en-US" b="1" dirty="0" err="1"/>
              <a:t>Esforzarse</a:t>
            </a:r>
            <a:r>
              <a:rPr lang="en-US" b="1" dirty="0"/>
              <a:t> en </a:t>
            </a:r>
            <a:r>
              <a:rPr lang="en-US" b="1" dirty="0" err="1"/>
              <a:t>medio</a:t>
            </a:r>
            <a:r>
              <a:rPr lang="en-US" b="1" dirty="0"/>
              <a:t> del dolor y la </a:t>
            </a:r>
            <a:r>
              <a:rPr lang="en-US" b="1" dirty="0" err="1"/>
              <a:t>pérdida</a:t>
            </a:r>
            <a:r>
              <a:rPr lang="en-US" b="1" dirty="0"/>
              <a:t> le da </a:t>
            </a:r>
            <a:r>
              <a:rPr lang="en-US" b="1" dirty="0" err="1"/>
              <a:t>empatía</a:t>
            </a:r>
            <a:r>
              <a:rPr lang="en-US" b="1" dirty="0"/>
              <a:t>. La </a:t>
            </a:r>
            <a:r>
              <a:rPr lang="en-US" b="1" dirty="0" err="1"/>
              <a:t>sabiduría</a:t>
            </a:r>
            <a:r>
              <a:rPr lang="en-US" b="1" dirty="0"/>
              <a:t>, la </a:t>
            </a:r>
            <a:r>
              <a:rPr lang="en-US" b="1" dirty="0" err="1" smtClean="0"/>
              <a:t>fortaleza</a:t>
            </a:r>
            <a:r>
              <a:rPr lang="en-US" b="1" dirty="0" smtClean="0"/>
              <a:t>, </a:t>
            </a:r>
            <a:r>
              <a:rPr lang="en-US" b="1" dirty="0"/>
              <a:t>y la </a:t>
            </a:r>
            <a:r>
              <a:rPr lang="en-US" b="1" dirty="0" err="1"/>
              <a:t>empatía</a:t>
            </a:r>
            <a:r>
              <a:rPr lang="en-US" b="1" dirty="0"/>
              <a:t> son </a:t>
            </a:r>
            <a:r>
              <a:rPr lang="en-US" b="1" dirty="0" err="1"/>
              <a:t>tres</a:t>
            </a:r>
            <a:r>
              <a:rPr lang="en-US" b="1" dirty="0"/>
              <a:t> de las </a:t>
            </a:r>
            <a:r>
              <a:rPr lang="en-US" b="1" dirty="0" err="1"/>
              <a:t>cualidades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</a:t>
            </a:r>
            <a:r>
              <a:rPr lang="en-US" b="1" dirty="0" err="1"/>
              <a:t>importantes</a:t>
            </a:r>
            <a:r>
              <a:rPr lang="en-US" b="1" dirty="0"/>
              <a:t> que un </a:t>
            </a:r>
            <a:r>
              <a:rPr lang="en-US" b="1" dirty="0" err="1"/>
              <a:t>buen</a:t>
            </a:r>
            <a:r>
              <a:rPr lang="en-US" b="1" dirty="0"/>
              <a:t> padre </a:t>
            </a:r>
            <a:r>
              <a:rPr lang="en-US" b="1" dirty="0" err="1"/>
              <a:t>debe</a:t>
            </a:r>
            <a:r>
              <a:rPr lang="en-US" b="1" dirty="0"/>
              <a:t> </a:t>
            </a:r>
            <a:r>
              <a:rPr lang="en-US" b="1" dirty="0" err="1"/>
              <a:t>tener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24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Haga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el </a:t>
            </a:r>
            <a:r>
              <a:rPr lang="en-US" dirty="0" err="1"/>
              <a:t>grupo</a:t>
            </a:r>
            <a:r>
              <a:rPr lang="en-US" dirty="0"/>
              <a:t> lea en </a:t>
            </a:r>
            <a:r>
              <a:rPr lang="en-US" dirty="0" err="1"/>
              <a:t>voz</a:t>
            </a:r>
            <a:r>
              <a:rPr lang="en-US" dirty="0"/>
              <a:t>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frases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aparecen</a:t>
            </a:r>
            <a:r>
              <a:rPr lang="en-US" dirty="0"/>
              <a:t> en la </a:t>
            </a:r>
            <a:r>
              <a:rPr lang="en-US" dirty="0" err="1"/>
              <a:t>diapositiva</a:t>
            </a:r>
            <a:r>
              <a:rPr lang="en-US" dirty="0"/>
              <a:t>, </a:t>
            </a:r>
            <a:r>
              <a:rPr lang="en-US" dirty="0" err="1"/>
              <a:t>asegurándose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enfaticen</a:t>
            </a:r>
            <a:r>
              <a:rPr lang="en-US" dirty="0"/>
              <a:t> la </a:t>
            </a:r>
            <a:r>
              <a:rPr lang="en-US" dirty="0" err="1"/>
              <a:t>palabra</a:t>
            </a:r>
            <a:r>
              <a:rPr lang="en-US" dirty="0"/>
              <a:t> </a:t>
            </a:r>
            <a:r>
              <a:rPr lang="en-US" dirty="0" err="1"/>
              <a:t>correcta</a:t>
            </a:r>
            <a:r>
              <a:rPr lang="en-US" dirty="0"/>
              <a:t>. </a:t>
            </a:r>
            <a:r>
              <a:rPr lang="en-US" dirty="0" err="1"/>
              <a:t>Luego</a:t>
            </a:r>
            <a:r>
              <a:rPr lang="en-US" dirty="0"/>
              <a:t> </a:t>
            </a:r>
            <a:r>
              <a:rPr lang="en-US" dirty="0" err="1"/>
              <a:t>explique</a:t>
            </a:r>
            <a:r>
              <a:rPr lang="en-US" dirty="0"/>
              <a:t>:</a:t>
            </a:r>
          </a:p>
          <a:p>
            <a:r>
              <a:rPr lang="es-ES" b="1" dirty="0"/>
              <a:t>¿Alguna de estas dos formas de leer la oración le molesta más </a:t>
            </a:r>
            <a:r>
              <a:rPr lang="es-ES" b="1" dirty="0" smtClean="0"/>
              <a:t>que</a:t>
            </a:r>
            <a:r>
              <a:rPr lang="es-ES" b="1" baseline="0" dirty="0" smtClean="0"/>
              <a:t> </a:t>
            </a:r>
            <a:r>
              <a:rPr lang="es-ES" b="1" dirty="0" smtClean="0"/>
              <a:t>la </a:t>
            </a:r>
            <a:r>
              <a:rPr lang="es-ES" b="1" dirty="0"/>
              <a:t>otra? Quizás la primera suene más como una acusación. Lo </a:t>
            </a:r>
            <a:r>
              <a:rPr lang="es-ES" b="1" dirty="0" smtClean="0"/>
              <a:t>mismo</a:t>
            </a:r>
            <a:r>
              <a:rPr lang="es-ES" b="1" baseline="0" dirty="0" smtClean="0"/>
              <a:t> </a:t>
            </a:r>
            <a:r>
              <a:rPr lang="es-ES" b="1" dirty="0" smtClean="0"/>
              <a:t>sucede </a:t>
            </a:r>
            <a:r>
              <a:rPr lang="es-ES" b="1" dirty="0"/>
              <a:t>con este curso. No vamos a acusarle o hacerle sentir mal </a:t>
            </a:r>
            <a:r>
              <a:rPr lang="es-ES" b="1" dirty="0" smtClean="0"/>
              <a:t>acerca</a:t>
            </a:r>
            <a:r>
              <a:rPr lang="es-ES" b="1" baseline="0" dirty="0" smtClean="0"/>
              <a:t> </a:t>
            </a:r>
            <a:r>
              <a:rPr lang="es-ES" b="1" dirty="0" smtClean="0"/>
              <a:t>de </a:t>
            </a:r>
            <a:r>
              <a:rPr lang="es-ES" b="1" dirty="0"/>
              <a:t>su método de crianza. </a:t>
            </a:r>
            <a:r>
              <a:rPr lang="es-ES" b="1" baseline="0" dirty="0" smtClean="0"/>
              <a:t> </a:t>
            </a:r>
            <a:r>
              <a:rPr lang="es-ES" b="1" dirty="0" smtClean="0"/>
              <a:t>Más </a:t>
            </a:r>
            <a:r>
              <a:rPr lang="es-ES" b="1" dirty="0"/>
              <a:t>bien, nuestro propósito es ayudarle a descubrir cuáles son </a:t>
            </a:r>
            <a:r>
              <a:rPr lang="es-ES" b="1" dirty="0" smtClean="0"/>
              <a:t>esos</a:t>
            </a:r>
            <a:r>
              <a:rPr lang="es-ES" b="1" baseline="0" dirty="0" smtClean="0"/>
              <a:t> </a:t>
            </a:r>
            <a:r>
              <a:rPr lang="es-ES" b="1" dirty="0" smtClean="0"/>
              <a:t>recursos </a:t>
            </a:r>
            <a:r>
              <a:rPr lang="es-ES" b="1" dirty="0"/>
              <a:t>singulares, esos elementos, que están a su disposición </a:t>
            </a:r>
            <a:r>
              <a:rPr lang="es-ES" b="1" dirty="0" smtClean="0"/>
              <a:t>como</a:t>
            </a:r>
            <a:r>
              <a:rPr lang="es-ES" b="1" baseline="0" dirty="0" smtClean="0"/>
              <a:t> </a:t>
            </a:r>
            <a:r>
              <a:rPr lang="es-ES" b="1" dirty="0" smtClean="0"/>
              <a:t>padre </a:t>
            </a:r>
            <a:r>
              <a:rPr lang="es-ES" b="1" dirty="0"/>
              <a:t>basado en su personalidad experiencia y valores.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2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La </a:t>
            </a:r>
            <a:r>
              <a:rPr lang="en-US" b="1" dirty="0" err="1"/>
              <a:t>distinción</a:t>
            </a:r>
            <a:r>
              <a:rPr lang="en-US" b="1" dirty="0"/>
              <a:t> entre </a:t>
            </a:r>
            <a:r>
              <a:rPr lang="en-US" b="1" dirty="0" err="1"/>
              <a:t>esas</a:t>
            </a:r>
            <a:r>
              <a:rPr lang="en-US" b="1" dirty="0"/>
              <a:t> dos </a:t>
            </a:r>
            <a:r>
              <a:rPr lang="en-US" b="1" dirty="0" err="1"/>
              <a:t>preguntas</a:t>
            </a:r>
            <a:r>
              <a:rPr lang="en-US" b="1" dirty="0"/>
              <a:t> se </a:t>
            </a:r>
            <a:r>
              <a:rPr lang="en-US" b="1" dirty="0" err="1"/>
              <a:t>expresa</a:t>
            </a:r>
            <a:r>
              <a:rPr lang="en-US" b="1" dirty="0"/>
              <a:t> </a:t>
            </a:r>
            <a:r>
              <a:rPr lang="en-US" b="1" dirty="0" err="1"/>
              <a:t>bien</a:t>
            </a:r>
            <a:r>
              <a:rPr lang="en-US" b="1" dirty="0"/>
              <a:t> en la </a:t>
            </a:r>
            <a:r>
              <a:rPr lang="en-US" b="1" dirty="0" err="1"/>
              <a:t>historia</a:t>
            </a:r>
            <a:r>
              <a:rPr lang="en-US" b="1" dirty="0"/>
              <a:t> de Li y Mei Lin de la </a:t>
            </a:r>
            <a:r>
              <a:rPr lang="en-US" b="1" dirty="0" err="1"/>
              <a:t>página</a:t>
            </a:r>
            <a:r>
              <a:rPr lang="en-US" b="1" dirty="0"/>
              <a:t> 14 del Manual del </a:t>
            </a:r>
            <a:r>
              <a:rPr lang="en-US" b="1" dirty="0" err="1"/>
              <a:t>participante</a:t>
            </a:r>
            <a:r>
              <a:rPr lang="en-US" b="1" dirty="0"/>
              <a:t>. </a:t>
            </a:r>
            <a:r>
              <a:rPr lang="en-US" dirty="0" err="1"/>
              <a:t>Pídale</a:t>
            </a:r>
            <a:r>
              <a:rPr lang="en-US" dirty="0"/>
              <a:t> a un </a:t>
            </a:r>
            <a:r>
              <a:rPr lang="en-US" dirty="0" err="1"/>
              <a:t>voluntario</a:t>
            </a:r>
            <a:r>
              <a:rPr lang="en-US" dirty="0"/>
              <a:t> leer el </a:t>
            </a:r>
            <a:r>
              <a:rPr lang="en-US" dirty="0" err="1"/>
              <a:t>relato</a:t>
            </a:r>
            <a:r>
              <a:rPr lang="en-US" dirty="0"/>
              <a:t> en </a:t>
            </a:r>
            <a:r>
              <a:rPr lang="en-US" dirty="0" err="1"/>
              <a:t>voz</a:t>
            </a:r>
            <a:r>
              <a:rPr lang="en-US" dirty="0"/>
              <a:t> </a:t>
            </a:r>
            <a:r>
              <a:rPr lang="en-US" dirty="0" err="1"/>
              <a:t>alta.</a:t>
            </a:r>
            <a:endParaRPr lang="en-US" dirty="0"/>
          </a:p>
          <a:p>
            <a:r>
              <a:rPr lang="en-US" b="1" dirty="0"/>
              <a:t>¿</a:t>
            </a:r>
            <a:r>
              <a:rPr lang="en-US" b="1" dirty="0" err="1"/>
              <a:t>Cuáles</a:t>
            </a:r>
            <a:r>
              <a:rPr lang="en-US" b="1" dirty="0"/>
              <a:t> </a:t>
            </a:r>
            <a:r>
              <a:rPr lang="en-US" b="1" dirty="0" err="1"/>
              <a:t>eran</a:t>
            </a:r>
            <a:r>
              <a:rPr lang="en-US" b="1" dirty="0"/>
              <a:t> </a:t>
            </a:r>
            <a:r>
              <a:rPr lang="en-US" b="1" dirty="0" err="1"/>
              <a:t>algunos</a:t>
            </a:r>
            <a:r>
              <a:rPr lang="en-US" b="1" dirty="0"/>
              <a:t> de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puntos</a:t>
            </a:r>
            <a:r>
              <a:rPr lang="en-US" b="1" dirty="0"/>
              <a:t> </a:t>
            </a:r>
            <a:r>
              <a:rPr lang="en-US" b="1" dirty="0" err="1"/>
              <a:t>fuertes</a:t>
            </a:r>
            <a:r>
              <a:rPr lang="en-US" b="1" dirty="0"/>
              <a:t> y </a:t>
            </a:r>
            <a:r>
              <a:rPr lang="en-US" b="1" dirty="0" err="1"/>
              <a:t>débiles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padres? </a:t>
            </a:r>
            <a:r>
              <a:rPr lang="en-US" dirty="0"/>
              <a:t>Si </a:t>
            </a:r>
            <a:r>
              <a:rPr lang="en-US" dirty="0" err="1"/>
              <a:t>nadie</a:t>
            </a:r>
            <a:r>
              <a:rPr lang="en-US" dirty="0"/>
              <a:t> lo </a:t>
            </a:r>
            <a:r>
              <a:rPr lang="en-US" dirty="0" err="1"/>
              <a:t>menciona</a:t>
            </a:r>
            <a:r>
              <a:rPr lang="en-US" dirty="0"/>
              <a:t>, </a:t>
            </a:r>
            <a:r>
              <a:rPr lang="en-US" dirty="0" err="1"/>
              <a:t>señale</a:t>
            </a:r>
            <a:r>
              <a:rPr lang="en-US" dirty="0"/>
              <a:t> que la </a:t>
            </a:r>
            <a:r>
              <a:rPr lang="en-US" dirty="0" err="1"/>
              <a:t>admisión</a:t>
            </a:r>
            <a:r>
              <a:rPr lang="en-US" dirty="0"/>
              <a:t> de los </a:t>
            </a:r>
            <a:r>
              <a:rPr lang="en-US" dirty="0" err="1"/>
              <a:t>errores</a:t>
            </a:r>
            <a:r>
              <a:rPr lang="en-US" dirty="0"/>
              <a:t> de Li Y Mei Lin </a:t>
            </a:r>
            <a:r>
              <a:rPr lang="en-US" dirty="0" err="1"/>
              <a:t>podría</a:t>
            </a:r>
            <a:r>
              <a:rPr lang="en-US" dirty="0"/>
              <a:t> </a:t>
            </a:r>
            <a:r>
              <a:rPr lang="en-US" dirty="0" err="1"/>
              <a:t>considerarse</a:t>
            </a:r>
            <a:r>
              <a:rPr lang="en-US" dirty="0"/>
              <a:t> un </a:t>
            </a:r>
            <a:r>
              <a:rPr lang="en-US" dirty="0" err="1"/>
              <a:t>punto</a:t>
            </a:r>
            <a:r>
              <a:rPr lang="en-US" dirty="0"/>
              <a:t> </a:t>
            </a:r>
            <a:r>
              <a:rPr lang="en-US" dirty="0" err="1"/>
              <a:t>fuerte</a:t>
            </a:r>
            <a:r>
              <a:rPr lang="en-US" dirty="0"/>
              <a:t>. </a:t>
            </a:r>
            <a:r>
              <a:rPr lang="en-US" dirty="0" err="1"/>
              <a:t>Ellos</a:t>
            </a:r>
            <a:r>
              <a:rPr lang="en-US" dirty="0"/>
              <a:t> </a:t>
            </a:r>
            <a:r>
              <a:rPr lang="en-US" dirty="0" err="1"/>
              <a:t>quieren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mejores</a:t>
            </a:r>
            <a:r>
              <a:rPr lang="en-US" dirty="0"/>
              <a:t> padres. Su </a:t>
            </a:r>
            <a:r>
              <a:rPr lang="en-US" dirty="0" err="1"/>
              <a:t>falta</a:t>
            </a:r>
            <a:r>
              <a:rPr lang="en-US" dirty="0"/>
              <a:t> de </a:t>
            </a:r>
            <a:r>
              <a:rPr lang="en-US" dirty="0" err="1"/>
              <a:t>experiencia</a:t>
            </a:r>
            <a:r>
              <a:rPr lang="en-US" dirty="0"/>
              <a:t> y </a:t>
            </a:r>
            <a:r>
              <a:rPr lang="en-US" dirty="0" err="1"/>
              <a:t>capacitación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padres </a:t>
            </a:r>
            <a:r>
              <a:rPr lang="en-US" dirty="0" err="1"/>
              <a:t>podría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considerado</a:t>
            </a:r>
            <a:r>
              <a:rPr lang="en-US" dirty="0"/>
              <a:t> un </a:t>
            </a:r>
            <a:r>
              <a:rPr lang="en-US" dirty="0" err="1"/>
              <a:t>punto</a:t>
            </a:r>
            <a:r>
              <a:rPr lang="en-US" dirty="0"/>
              <a:t> </a:t>
            </a:r>
            <a:r>
              <a:rPr lang="en-US" dirty="0" err="1"/>
              <a:t>débil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25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¿</a:t>
            </a:r>
            <a:r>
              <a:rPr lang="en-US" b="1" dirty="0" err="1"/>
              <a:t>Cómo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un </a:t>
            </a:r>
            <a:r>
              <a:rPr lang="en-US" b="1" dirty="0" err="1"/>
              <a:t>buen</a:t>
            </a:r>
            <a:r>
              <a:rPr lang="en-US" b="1" dirty="0"/>
              <a:t> padre?</a:t>
            </a:r>
            <a:r>
              <a:rPr lang="en-US" dirty="0"/>
              <a:t> </a:t>
            </a:r>
            <a:r>
              <a:rPr lang="en-US" dirty="0" err="1"/>
              <a:t>Apoye</a:t>
            </a:r>
            <a:r>
              <a:rPr lang="en-US" dirty="0"/>
              <a:t> la </a:t>
            </a:r>
            <a:r>
              <a:rPr lang="en-US" dirty="0" err="1"/>
              <a:t>respuesta</a:t>
            </a:r>
            <a:r>
              <a:rPr lang="en-US" dirty="0"/>
              <a:t> de los </a:t>
            </a:r>
            <a:r>
              <a:rPr lang="en-US" dirty="0" err="1"/>
              <a:t>participantes</a:t>
            </a:r>
            <a:r>
              <a:rPr lang="en-US" dirty="0"/>
              <a:t> con </a:t>
            </a:r>
            <a:r>
              <a:rPr lang="en-US" dirty="0" err="1"/>
              <a:t>sugerencias</a:t>
            </a:r>
            <a:r>
              <a:rPr lang="en-US" dirty="0"/>
              <a:t> tales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dedicar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a los </a:t>
            </a:r>
            <a:r>
              <a:rPr lang="en-US" dirty="0" err="1"/>
              <a:t>niños</a:t>
            </a:r>
            <a:r>
              <a:rPr lang="en-US" dirty="0"/>
              <a:t> y </a:t>
            </a:r>
            <a:r>
              <a:rPr lang="en-US" dirty="0" err="1"/>
              <a:t>proveerles</a:t>
            </a:r>
            <a:r>
              <a:rPr lang="en-US" dirty="0"/>
              <a:t> lo </a:t>
            </a:r>
            <a:r>
              <a:rPr lang="en-US" dirty="0" err="1"/>
              <a:t>necesario</a:t>
            </a:r>
            <a:r>
              <a:rPr lang="en-US" dirty="0"/>
              <a:t>.</a:t>
            </a:r>
          </a:p>
          <a:p>
            <a:r>
              <a:rPr lang="en-US" b="1" dirty="0"/>
              <a:t>¿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puntos</a:t>
            </a:r>
            <a:r>
              <a:rPr lang="en-US" b="1" dirty="0"/>
              <a:t> </a:t>
            </a:r>
            <a:r>
              <a:rPr lang="en-US" b="1" dirty="0" err="1"/>
              <a:t>débiles</a:t>
            </a:r>
            <a:r>
              <a:rPr lang="en-US" b="1" dirty="0"/>
              <a:t> </a:t>
            </a:r>
            <a:r>
              <a:rPr lang="en-US" b="1" dirty="0" err="1"/>
              <a:t>pueden</a:t>
            </a:r>
            <a:r>
              <a:rPr lang="en-US" b="1" dirty="0"/>
              <a:t> </a:t>
            </a:r>
            <a:r>
              <a:rPr lang="en-US" b="1" dirty="0" err="1"/>
              <a:t>obstaculizar</a:t>
            </a:r>
            <a:r>
              <a:rPr lang="en-US" b="1" dirty="0"/>
              <a:t> la </a:t>
            </a:r>
            <a:r>
              <a:rPr lang="en-US" b="1" dirty="0" err="1"/>
              <a:t>función</a:t>
            </a:r>
            <a:r>
              <a:rPr lang="en-US" b="1" dirty="0"/>
              <a:t> de un </a:t>
            </a:r>
            <a:r>
              <a:rPr lang="en-US" b="1" dirty="0" err="1"/>
              <a:t>buen</a:t>
            </a:r>
            <a:r>
              <a:rPr lang="en-US" b="1" dirty="0"/>
              <a:t> padre?</a:t>
            </a:r>
            <a:r>
              <a:rPr lang="en-US" dirty="0"/>
              <a:t> Si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necesario</a:t>
            </a:r>
            <a:r>
              <a:rPr lang="en-US" dirty="0"/>
              <a:t>, </a:t>
            </a:r>
            <a:r>
              <a:rPr lang="en-US" dirty="0" err="1"/>
              <a:t>usted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decir</a:t>
            </a:r>
            <a:r>
              <a:rPr lang="en-US" dirty="0"/>
              <a:t> </a:t>
            </a:r>
            <a:r>
              <a:rPr lang="en-US" dirty="0" err="1"/>
              <a:t>cosas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: “</a:t>
            </a:r>
            <a:r>
              <a:rPr lang="en-US" dirty="0" err="1"/>
              <a:t>Tener</a:t>
            </a:r>
            <a:r>
              <a:rPr lang="en-US" dirty="0"/>
              <a:t> padres </a:t>
            </a:r>
            <a:r>
              <a:rPr lang="en-US" dirty="0" err="1"/>
              <a:t>que</a:t>
            </a:r>
            <a:r>
              <a:rPr lang="en-US" dirty="0"/>
              <a:t> no </a:t>
            </a:r>
            <a:r>
              <a:rPr lang="en-US" dirty="0" err="1"/>
              <a:t>fueron</a:t>
            </a:r>
            <a:r>
              <a:rPr lang="en-US" dirty="0"/>
              <a:t> </a:t>
            </a:r>
            <a:r>
              <a:rPr lang="en-US" dirty="0" err="1"/>
              <a:t>buenos</a:t>
            </a:r>
            <a:r>
              <a:rPr lang="en-US" dirty="0"/>
              <a:t> </a:t>
            </a:r>
            <a:r>
              <a:rPr lang="en-US" dirty="0" err="1"/>
              <a:t>ejemplos</a:t>
            </a:r>
            <a:r>
              <a:rPr lang="en-US" dirty="0"/>
              <a:t>” o “Un mal </a:t>
            </a:r>
            <a:r>
              <a:rPr lang="en-US" dirty="0" err="1"/>
              <a:t>temperamento</a:t>
            </a:r>
            <a:r>
              <a:rPr lang="en-US" dirty="0"/>
              <a:t>”.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00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Entonces</a:t>
            </a:r>
            <a:r>
              <a:rPr lang="en-US" b="1" dirty="0"/>
              <a:t>, ¿</a:t>
            </a:r>
            <a:r>
              <a:rPr lang="en-US" b="1" dirty="0" err="1"/>
              <a:t>cómo</a:t>
            </a:r>
            <a:r>
              <a:rPr lang="en-US" b="1" dirty="0"/>
              <a:t> </a:t>
            </a:r>
            <a:r>
              <a:rPr lang="en-US" b="1" dirty="0" err="1"/>
              <a:t>determinamos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se </a:t>
            </a:r>
            <a:r>
              <a:rPr lang="en-US" b="1" dirty="0" err="1"/>
              <a:t>necesita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un </a:t>
            </a:r>
            <a:r>
              <a:rPr lang="en-US" b="1" dirty="0" err="1"/>
              <a:t>buen</a:t>
            </a:r>
            <a:r>
              <a:rPr lang="en-US" b="1" dirty="0"/>
              <a:t> padre? ¿</a:t>
            </a:r>
            <a:r>
              <a:rPr lang="en-US" b="1" dirty="0" err="1"/>
              <a:t>Comparamos</a:t>
            </a:r>
            <a:r>
              <a:rPr lang="en-US" b="1" dirty="0"/>
              <a:t> lo </a:t>
            </a:r>
            <a:r>
              <a:rPr lang="en-US" b="1" dirty="0" err="1"/>
              <a:t>bueno</a:t>
            </a:r>
            <a:r>
              <a:rPr lang="en-US" b="1" dirty="0"/>
              <a:t> con lo </a:t>
            </a:r>
            <a:r>
              <a:rPr lang="en-US" b="1" dirty="0" err="1"/>
              <a:t>malo</a:t>
            </a:r>
            <a:r>
              <a:rPr lang="en-US" b="1" dirty="0"/>
              <a:t> y </a:t>
            </a:r>
            <a:r>
              <a:rPr lang="en-US" b="1" dirty="0" err="1"/>
              <a:t>vemos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aspecto</a:t>
            </a:r>
            <a:r>
              <a:rPr lang="en-US" b="1" dirty="0"/>
              <a:t> </a:t>
            </a:r>
            <a:r>
              <a:rPr lang="en-US" b="1" dirty="0" err="1"/>
              <a:t>tiene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peso? O, ¿</a:t>
            </a:r>
            <a:r>
              <a:rPr lang="en-US" b="1" dirty="0" err="1"/>
              <a:t>existe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mejor</a:t>
            </a:r>
            <a:r>
              <a:rPr lang="en-US" b="1" dirty="0"/>
              <a:t> forma de </a:t>
            </a:r>
            <a:r>
              <a:rPr lang="en-US" b="1" dirty="0" err="1"/>
              <a:t>observar</a:t>
            </a:r>
            <a:r>
              <a:rPr lang="en-US" b="1" dirty="0"/>
              <a:t> el </a:t>
            </a:r>
            <a:r>
              <a:rPr lang="en-US" b="1" dirty="0" err="1"/>
              <a:t>potencial</a:t>
            </a:r>
            <a:r>
              <a:rPr lang="en-US" b="1" dirty="0"/>
              <a:t> de </a:t>
            </a:r>
            <a:r>
              <a:rPr lang="en-US" b="1" dirty="0" err="1"/>
              <a:t>una</a:t>
            </a:r>
            <a:r>
              <a:rPr lang="en-US" b="1" dirty="0"/>
              <a:t> persona </a:t>
            </a:r>
            <a:r>
              <a:rPr lang="en-US" b="1" dirty="0" err="1"/>
              <a:t>como</a:t>
            </a:r>
            <a:r>
              <a:rPr lang="en-US" b="1" dirty="0"/>
              <a:t> padre?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79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En </a:t>
            </a:r>
            <a:r>
              <a:rPr lang="en-US" b="1" dirty="0" err="1"/>
              <a:t>vez</a:t>
            </a:r>
            <a:r>
              <a:rPr lang="en-US" b="1" dirty="0"/>
              <a:t> de </a:t>
            </a:r>
            <a:r>
              <a:rPr lang="en-US" b="1" dirty="0" err="1"/>
              <a:t>ver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cosas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“</a:t>
            </a:r>
            <a:r>
              <a:rPr lang="en-US" b="1" dirty="0" err="1"/>
              <a:t>bueno</a:t>
            </a:r>
            <a:r>
              <a:rPr lang="en-US" b="1" dirty="0"/>
              <a:t>” o “</a:t>
            </a:r>
            <a:r>
              <a:rPr lang="en-US" b="1" dirty="0" err="1"/>
              <a:t>malo</a:t>
            </a:r>
            <a:r>
              <a:rPr lang="en-US" b="1" dirty="0"/>
              <a:t>”, ¿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tal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miramos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</a:t>
            </a:r>
            <a:r>
              <a:rPr lang="en-US" b="1" dirty="0" err="1"/>
              <a:t>fundamentos</a:t>
            </a:r>
            <a:r>
              <a:rPr lang="en-US" b="1" dirty="0"/>
              <a:t> </a:t>
            </a:r>
            <a:r>
              <a:rPr lang="en-US" b="1" dirty="0" err="1"/>
              <a:t>importantes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nos</a:t>
            </a:r>
            <a:r>
              <a:rPr lang="en-US" b="1" dirty="0"/>
              <a:t> </a:t>
            </a:r>
            <a:r>
              <a:rPr lang="en-US" b="1" dirty="0" err="1"/>
              <a:t>hacen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somos</a:t>
            </a:r>
            <a:r>
              <a:rPr lang="en-US" b="1" dirty="0"/>
              <a:t> en la </a:t>
            </a:r>
            <a:r>
              <a:rPr lang="en-US" b="1" dirty="0" err="1"/>
              <a:t>actualidad</a:t>
            </a:r>
            <a:r>
              <a:rPr lang="en-US" b="1" dirty="0"/>
              <a:t>?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experiencias</a:t>
            </a:r>
            <a:r>
              <a:rPr lang="en-US" b="1" dirty="0"/>
              <a:t>, </a:t>
            </a:r>
            <a:r>
              <a:rPr lang="en-US" b="1" dirty="0" err="1"/>
              <a:t>sean</a:t>
            </a:r>
            <a:r>
              <a:rPr lang="en-US" b="1" dirty="0"/>
              <a:t> </a:t>
            </a:r>
            <a:r>
              <a:rPr lang="en-US" b="1" dirty="0" err="1"/>
              <a:t>buenas</a:t>
            </a:r>
            <a:r>
              <a:rPr lang="en-US" b="1" dirty="0"/>
              <a:t> o </a:t>
            </a:r>
            <a:r>
              <a:rPr lang="en-US" b="1" dirty="0" err="1"/>
              <a:t>malas</a:t>
            </a:r>
            <a:r>
              <a:rPr lang="en-US" b="1" dirty="0"/>
              <a:t>, lo </a:t>
            </a:r>
            <a:r>
              <a:rPr lang="en-US" b="1" dirty="0" err="1"/>
              <a:t>han</a:t>
            </a:r>
            <a:r>
              <a:rPr lang="en-US" b="1" dirty="0"/>
              <a:t> </a:t>
            </a:r>
            <a:r>
              <a:rPr lang="en-US" b="1" dirty="0" err="1"/>
              <a:t>moldeado</a:t>
            </a:r>
            <a:r>
              <a:rPr lang="en-US" b="1" dirty="0"/>
              <a:t> y le </a:t>
            </a:r>
            <a:r>
              <a:rPr lang="en-US" b="1" dirty="0" err="1"/>
              <a:t>han</a:t>
            </a:r>
            <a:r>
              <a:rPr lang="en-US" b="1" dirty="0"/>
              <a:t> dado </a:t>
            </a:r>
            <a:r>
              <a:rPr lang="en-US" b="1" dirty="0" err="1"/>
              <a:t>perspectiva</a:t>
            </a:r>
            <a:r>
              <a:rPr lang="en-US" b="1" dirty="0"/>
              <a:t>. </a:t>
            </a:r>
            <a:r>
              <a:rPr lang="en-US" b="1" dirty="0" err="1"/>
              <a:t>Ese</a:t>
            </a:r>
            <a:r>
              <a:rPr lang="en-US" b="1" dirty="0"/>
              <a:t> </a:t>
            </a:r>
            <a:r>
              <a:rPr lang="en-US" b="1" dirty="0" err="1"/>
              <a:t>conjunto</a:t>
            </a:r>
            <a:r>
              <a:rPr lang="en-US" b="1" dirty="0"/>
              <a:t> individual de </a:t>
            </a:r>
            <a:r>
              <a:rPr lang="en-US" b="1" dirty="0" err="1"/>
              <a:t>puntos</a:t>
            </a:r>
            <a:r>
              <a:rPr lang="en-US" b="1" dirty="0"/>
              <a:t> </a:t>
            </a:r>
            <a:r>
              <a:rPr lang="en-US" b="1" dirty="0" err="1"/>
              <a:t>fuertes</a:t>
            </a:r>
            <a:r>
              <a:rPr lang="en-US" b="1" dirty="0"/>
              <a:t> y </a:t>
            </a:r>
            <a:r>
              <a:rPr lang="en-US" b="1" dirty="0" err="1"/>
              <a:t>débiles</a:t>
            </a:r>
            <a:r>
              <a:rPr lang="en-US" b="1" dirty="0"/>
              <a:t> le </a:t>
            </a:r>
            <a:r>
              <a:rPr lang="en-US" b="1" dirty="0" err="1"/>
              <a:t>hace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persona </a:t>
            </a:r>
            <a:r>
              <a:rPr lang="en-US" b="1" dirty="0" err="1"/>
              <a:t>única</a:t>
            </a:r>
            <a:r>
              <a:rPr lang="en-US" b="1" dirty="0"/>
              <a:t>. </a:t>
            </a:r>
            <a:r>
              <a:rPr lang="en-US" b="1" dirty="0" err="1"/>
              <a:t>Nadie</a:t>
            </a:r>
            <a:r>
              <a:rPr lang="en-US" b="1" dirty="0"/>
              <a:t> </a:t>
            </a:r>
            <a:r>
              <a:rPr lang="en-US" b="1" dirty="0" err="1"/>
              <a:t>más</a:t>
            </a:r>
            <a:r>
              <a:rPr lang="en-US" b="1" dirty="0"/>
              <a:t> en el </a:t>
            </a:r>
            <a:r>
              <a:rPr lang="en-US" b="1" dirty="0" err="1"/>
              <a:t>planeta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aportar</a:t>
            </a:r>
            <a:r>
              <a:rPr lang="en-US" b="1" dirty="0"/>
              <a:t> lo </a:t>
            </a:r>
            <a:r>
              <a:rPr lang="en-US" b="1" dirty="0" err="1"/>
              <a:t>mismo</a:t>
            </a:r>
            <a:r>
              <a:rPr lang="en-US" b="1" dirty="0"/>
              <a:t> en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respecta</a:t>
            </a:r>
            <a:r>
              <a:rPr lang="en-US" b="1" dirty="0"/>
              <a:t> al </a:t>
            </a:r>
            <a:r>
              <a:rPr lang="en-US" b="1" dirty="0" err="1"/>
              <a:t>método</a:t>
            </a:r>
            <a:r>
              <a:rPr lang="en-US" b="1" dirty="0"/>
              <a:t> de la </a:t>
            </a:r>
            <a:r>
              <a:rPr lang="en-US" b="1" dirty="0" err="1"/>
              <a:t>crianza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puntos</a:t>
            </a:r>
            <a:r>
              <a:rPr lang="en-US" b="1" dirty="0"/>
              <a:t> </a:t>
            </a:r>
            <a:r>
              <a:rPr lang="en-US" b="1" dirty="0" err="1"/>
              <a:t>fuertes</a:t>
            </a:r>
            <a:r>
              <a:rPr lang="en-US" b="1" dirty="0"/>
              <a:t> le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autoridad</a:t>
            </a:r>
            <a:r>
              <a:rPr lang="en-US" b="1" dirty="0"/>
              <a:t> y </a:t>
            </a:r>
            <a:r>
              <a:rPr lang="en-US" b="1" dirty="0" err="1"/>
              <a:t>razones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</a:t>
            </a:r>
            <a:r>
              <a:rPr lang="en-US" b="1" dirty="0" err="1"/>
              <a:t>respetado</a:t>
            </a:r>
            <a:r>
              <a:rPr lang="en-US" b="1" dirty="0"/>
              <a:t>.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puntos</a:t>
            </a:r>
            <a:r>
              <a:rPr lang="en-US" b="1" dirty="0"/>
              <a:t> </a:t>
            </a:r>
            <a:r>
              <a:rPr lang="en-US" b="1" dirty="0" err="1"/>
              <a:t>débiles</a:t>
            </a:r>
            <a:r>
              <a:rPr lang="en-US" b="1" dirty="0"/>
              <a:t> le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humildad</a:t>
            </a:r>
            <a:r>
              <a:rPr lang="en-US" b="1" dirty="0"/>
              <a:t> y </a:t>
            </a:r>
            <a:r>
              <a:rPr lang="en-US" b="1" dirty="0" err="1"/>
              <a:t>empatía</a:t>
            </a:r>
            <a:r>
              <a:rPr lang="en-US" b="1" dirty="0"/>
              <a:t>.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sabe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significa</a:t>
            </a:r>
            <a:r>
              <a:rPr lang="en-US" b="1" dirty="0"/>
              <a:t> </a:t>
            </a:r>
            <a:r>
              <a:rPr lang="en-US" b="1" dirty="0" err="1"/>
              <a:t>luchar</a:t>
            </a:r>
            <a:r>
              <a:rPr lang="en-US" b="1" dirty="0"/>
              <a:t> con </a:t>
            </a:r>
            <a:r>
              <a:rPr lang="en-US" b="1" dirty="0" err="1"/>
              <a:t>ciertos</a:t>
            </a:r>
            <a:r>
              <a:rPr lang="en-US" b="1" dirty="0"/>
              <a:t> </a:t>
            </a:r>
            <a:r>
              <a:rPr lang="en-US" b="1" dirty="0" err="1"/>
              <a:t>aspectos</a:t>
            </a:r>
            <a:r>
              <a:rPr lang="en-US" b="1" dirty="0"/>
              <a:t>, y con </a:t>
            </a:r>
            <a:r>
              <a:rPr lang="en-US" b="1" dirty="0" err="1"/>
              <a:t>ello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comprender</a:t>
            </a:r>
            <a:r>
              <a:rPr lang="en-US" b="1" dirty="0"/>
              <a:t>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dificultades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enfrenta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sabe</a:t>
            </a:r>
            <a:r>
              <a:rPr lang="en-US" b="1" dirty="0"/>
              <a:t> 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clase</a:t>
            </a:r>
            <a:r>
              <a:rPr lang="en-US" b="1" dirty="0"/>
              <a:t> de </a:t>
            </a:r>
            <a:r>
              <a:rPr lang="en-US" b="1" dirty="0" err="1"/>
              <a:t>ayuda</a:t>
            </a:r>
            <a:r>
              <a:rPr lang="en-US" b="1" dirty="0"/>
              <a:t> le </a:t>
            </a:r>
            <a:r>
              <a:rPr lang="en-US" b="1" dirty="0" err="1"/>
              <a:t>hubiese</a:t>
            </a:r>
            <a:r>
              <a:rPr lang="en-US" b="1" dirty="0"/>
              <a:t> </a:t>
            </a:r>
            <a:r>
              <a:rPr lang="en-US" b="1" dirty="0" err="1"/>
              <a:t>gustado</a:t>
            </a:r>
            <a:r>
              <a:rPr lang="en-US" b="1" dirty="0"/>
              <a:t> </a:t>
            </a:r>
            <a:r>
              <a:rPr lang="en-US" b="1" dirty="0" err="1"/>
              <a:t>recibir</a:t>
            </a:r>
            <a:r>
              <a:rPr lang="en-US" b="1" dirty="0"/>
              <a:t> en </a:t>
            </a:r>
            <a:r>
              <a:rPr lang="en-US" b="1" dirty="0" err="1"/>
              <a:t>ese</a:t>
            </a:r>
            <a:r>
              <a:rPr lang="en-US" b="1" dirty="0"/>
              <a:t> </a:t>
            </a:r>
            <a:r>
              <a:rPr lang="en-US" b="1" dirty="0" err="1"/>
              <a:t>momento</a:t>
            </a:r>
            <a:r>
              <a:rPr lang="en-US" b="1" dirty="0"/>
              <a:t> y </a:t>
            </a:r>
            <a:r>
              <a:rPr lang="en-US" b="1" dirty="0" err="1"/>
              <a:t>por</a:t>
            </a:r>
            <a:r>
              <a:rPr lang="en-US" b="1" dirty="0"/>
              <a:t> </a:t>
            </a:r>
            <a:r>
              <a:rPr lang="en-US" b="1" dirty="0" err="1"/>
              <a:t>ello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puede</a:t>
            </a:r>
            <a:r>
              <a:rPr lang="en-US" b="1" dirty="0"/>
              <a:t> </a:t>
            </a:r>
            <a:r>
              <a:rPr lang="en-US" b="1" dirty="0" err="1"/>
              <a:t>ofrecerle</a:t>
            </a:r>
            <a:r>
              <a:rPr lang="en-US" b="1" dirty="0"/>
              <a:t> 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 </a:t>
            </a:r>
            <a:r>
              <a:rPr lang="en-US" b="1" dirty="0" err="1"/>
              <a:t>ese</a:t>
            </a:r>
            <a:r>
              <a:rPr lang="en-US" b="1" dirty="0"/>
              <a:t> </a:t>
            </a:r>
            <a:r>
              <a:rPr lang="en-US" b="1" dirty="0" err="1"/>
              <a:t>apoyo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24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El error que </a:t>
            </a:r>
            <a:r>
              <a:rPr lang="en-US" b="1" dirty="0" smtClean="0"/>
              <a:t>Li y Mei Lin </a:t>
            </a:r>
            <a:r>
              <a:rPr lang="en-US" b="1" dirty="0" err="1" smtClean="0"/>
              <a:t>cometieron</a:t>
            </a:r>
            <a:r>
              <a:rPr lang="en-US" b="1" dirty="0" smtClean="0"/>
              <a:t> </a:t>
            </a:r>
            <a:r>
              <a:rPr lang="en-US" b="1" dirty="0" err="1"/>
              <a:t>fue</a:t>
            </a:r>
            <a:r>
              <a:rPr lang="en-US" b="1" dirty="0"/>
              <a:t> </a:t>
            </a:r>
            <a:r>
              <a:rPr lang="en-US" b="1" dirty="0" err="1"/>
              <a:t>creer</a:t>
            </a:r>
            <a:r>
              <a:rPr lang="en-US" b="1" dirty="0"/>
              <a:t> que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pasado</a:t>
            </a:r>
            <a:r>
              <a:rPr lang="en-US" b="1" dirty="0"/>
              <a:t> </a:t>
            </a:r>
            <a:r>
              <a:rPr lang="en-US" b="1" dirty="0" err="1"/>
              <a:t>imperfecto</a:t>
            </a:r>
            <a:r>
              <a:rPr lang="en-US" b="1" dirty="0"/>
              <a:t> les </a:t>
            </a:r>
            <a:r>
              <a:rPr lang="en-US" b="1" dirty="0" err="1"/>
              <a:t>hacía</a:t>
            </a:r>
            <a:r>
              <a:rPr lang="en-US" b="1" dirty="0"/>
              <a:t> padres </a:t>
            </a:r>
            <a:r>
              <a:rPr lang="en-US" b="1" dirty="0" err="1"/>
              <a:t>imperfectos</a:t>
            </a:r>
            <a:r>
              <a:rPr lang="en-US" b="1" dirty="0"/>
              <a:t>. </a:t>
            </a:r>
            <a:r>
              <a:rPr lang="en-US" b="1" dirty="0" err="1"/>
              <a:t>Eso</a:t>
            </a:r>
            <a:r>
              <a:rPr lang="en-US" b="1" dirty="0"/>
              <a:t> no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cierto</a:t>
            </a:r>
            <a:r>
              <a:rPr lang="en-US" b="1" dirty="0"/>
              <a:t>. Su </a:t>
            </a:r>
            <a:r>
              <a:rPr lang="en-US" b="1" dirty="0" err="1"/>
              <a:t>composición</a:t>
            </a:r>
            <a:r>
              <a:rPr lang="en-US" b="1" dirty="0"/>
              <a:t> singular, </a:t>
            </a:r>
            <a:r>
              <a:rPr lang="en-US" b="1" dirty="0" err="1"/>
              <a:t>las</a:t>
            </a:r>
            <a:r>
              <a:rPr lang="en-US" b="1" dirty="0"/>
              <a:t> </a:t>
            </a:r>
            <a:r>
              <a:rPr lang="en-US" b="1" dirty="0" err="1"/>
              <a:t>cosas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le </a:t>
            </a:r>
            <a:r>
              <a:rPr lang="en-US" b="1" dirty="0" err="1"/>
              <a:t>han</a:t>
            </a:r>
            <a:r>
              <a:rPr lang="en-US" b="1" dirty="0"/>
              <a:t> </a:t>
            </a:r>
            <a:r>
              <a:rPr lang="en-US" b="1" dirty="0" err="1"/>
              <a:t>moldeado</a:t>
            </a:r>
            <a:r>
              <a:rPr lang="en-US" b="1" dirty="0"/>
              <a:t> y le </a:t>
            </a:r>
            <a:r>
              <a:rPr lang="en-US" b="1" dirty="0" err="1"/>
              <a:t>han</a:t>
            </a:r>
            <a:r>
              <a:rPr lang="en-US" b="1" dirty="0"/>
              <a:t> </a:t>
            </a:r>
            <a:r>
              <a:rPr lang="en-US" b="1" dirty="0" err="1"/>
              <a:t>hecho</a:t>
            </a:r>
            <a:r>
              <a:rPr lang="en-US" b="1" dirty="0"/>
              <a:t> lo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 hoy, </a:t>
            </a:r>
            <a:r>
              <a:rPr lang="en-US" b="1" dirty="0" err="1"/>
              <a:t>pueden</a:t>
            </a:r>
            <a:r>
              <a:rPr lang="en-US" b="1" dirty="0"/>
              <a:t> </a:t>
            </a:r>
            <a:r>
              <a:rPr lang="en-US" b="1" dirty="0" err="1"/>
              <a:t>ayudarlo</a:t>
            </a:r>
            <a:r>
              <a:rPr lang="en-US" b="1" dirty="0"/>
              <a:t> a </a:t>
            </a:r>
            <a:r>
              <a:rPr lang="en-US" b="1" dirty="0" err="1"/>
              <a:t>ser</a:t>
            </a:r>
            <a:r>
              <a:rPr lang="en-US" b="1" dirty="0"/>
              <a:t> un gran padre de </a:t>
            </a:r>
            <a:r>
              <a:rPr lang="en-US" b="1" dirty="0" err="1"/>
              <a:t>familia</a:t>
            </a:r>
            <a:r>
              <a:rPr lang="en-US" b="1" dirty="0"/>
              <a:t>. Sin embargo, antes de que </a:t>
            </a:r>
            <a:r>
              <a:rPr lang="en-US" b="1" dirty="0" err="1"/>
              <a:t>usted</a:t>
            </a:r>
            <a:r>
              <a:rPr lang="en-US" b="1" dirty="0"/>
              <a:t> </a:t>
            </a:r>
            <a:r>
              <a:rPr lang="en-US" b="1" dirty="0" err="1"/>
              <a:t>pueda</a:t>
            </a:r>
            <a:r>
              <a:rPr lang="en-US" b="1" dirty="0"/>
              <a:t> </a:t>
            </a:r>
            <a:r>
              <a:rPr lang="en-US" b="1" dirty="0" err="1"/>
              <a:t>aprovechar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potencial</a:t>
            </a:r>
            <a:r>
              <a:rPr lang="en-US" b="1" dirty="0"/>
              <a:t>, </a:t>
            </a:r>
            <a:r>
              <a:rPr lang="en-US" b="1" dirty="0" err="1"/>
              <a:t>necesita</a:t>
            </a:r>
            <a:r>
              <a:rPr lang="en-US" b="1" dirty="0"/>
              <a:t> saber lo que </a:t>
            </a:r>
            <a:r>
              <a:rPr lang="en-US" b="1" dirty="0" err="1"/>
              <a:t>tiene</a:t>
            </a:r>
            <a:r>
              <a:rPr lang="en-US" b="1" dirty="0"/>
              <a:t> para </a:t>
            </a:r>
            <a:r>
              <a:rPr lang="en-US" b="1" dirty="0" err="1" smtClean="0"/>
              <a:t>dar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40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Este </a:t>
            </a:r>
            <a:r>
              <a:rPr lang="en-US" b="1" dirty="0" err="1"/>
              <a:t>es</a:t>
            </a:r>
            <a:r>
              <a:rPr lang="en-US" b="1" dirty="0"/>
              <a:t> el </a:t>
            </a:r>
            <a:r>
              <a:rPr lang="en-US" b="1" dirty="0" err="1"/>
              <a:t>momento</a:t>
            </a:r>
            <a:r>
              <a:rPr lang="en-US" b="1" dirty="0"/>
              <a:t> </a:t>
            </a:r>
            <a:r>
              <a:rPr lang="en-US" b="1" dirty="0" err="1"/>
              <a:t>donde</a:t>
            </a:r>
            <a:r>
              <a:rPr lang="en-US" b="1" dirty="0"/>
              <a:t> </a:t>
            </a:r>
            <a:r>
              <a:rPr lang="en-US" b="1" dirty="0" err="1"/>
              <a:t>debemos</a:t>
            </a:r>
            <a:r>
              <a:rPr lang="en-US" b="1" dirty="0"/>
              <a:t> </a:t>
            </a:r>
            <a:r>
              <a:rPr lang="en-US" b="1" dirty="0" err="1"/>
              <a:t>hacer</a:t>
            </a:r>
            <a:r>
              <a:rPr lang="en-US" b="1" dirty="0"/>
              <a:t> a un </a:t>
            </a:r>
            <a:r>
              <a:rPr lang="en-US" b="1" dirty="0" err="1"/>
              <a:t>lado</a:t>
            </a:r>
            <a:r>
              <a:rPr lang="en-US" b="1" dirty="0"/>
              <a:t> la </a:t>
            </a:r>
            <a:r>
              <a:rPr lang="en-US" b="1" dirty="0" err="1"/>
              <a:t>falsa</a:t>
            </a:r>
            <a:r>
              <a:rPr lang="en-US" b="1" dirty="0"/>
              <a:t> </a:t>
            </a:r>
            <a:r>
              <a:rPr lang="en-US" b="1" dirty="0" err="1"/>
              <a:t>modestia</a:t>
            </a:r>
            <a:r>
              <a:rPr lang="en-US" b="1" dirty="0"/>
              <a:t>. </a:t>
            </a:r>
            <a:r>
              <a:rPr lang="en-US" b="1" dirty="0" err="1"/>
              <a:t>Haga</a:t>
            </a:r>
            <a:r>
              <a:rPr lang="en-US" b="1" dirty="0"/>
              <a:t> un </a:t>
            </a:r>
            <a:r>
              <a:rPr lang="en-US" b="1" dirty="0" err="1"/>
              <a:t>inventario</a:t>
            </a:r>
            <a:r>
              <a:rPr lang="en-US" b="1" dirty="0"/>
              <a:t> </a:t>
            </a:r>
            <a:r>
              <a:rPr lang="en-US" b="1" dirty="0" err="1"/>
              <a:t>honesto</a:t>
            </a:r>
            <a:r>
              <a:rPr lang="en-US" b="1" dirty="0"/>
              <a:t> de </a:t>
            </a:r>
            <a:r>
              <a:rPr lang="en-US" b="1" dirty="0" err="1"/>
              <a:t>sus</a:t>
            </a:r>
            <a:r>
              <a:rPr lang="en-US" b="1" dirty="0"/>
              <a:t> </a:t>
            </a:r>
            <a:r>
              <a:rPr lang="en-US" b="1" dirty="0" err="1"/>
              <a:t>habilidades</a:t>
            </a:r>
            <a:r>
              <a:rPr lang="en-US" b="1" dirty="0"/>
              <a:t> y aptitudes. Uno </a:t>
            </a:r>
            <a:r>
              <a:rPr lang="en-US" b="1" dirty="0" err="1"/>
              <a:t>nunca</a:t>
            </a:r>
            <a:r>
              <a:rPr lang="en-US" b="1" dirty="0"/>
              <a:t> </a:t>
            </a:r>
            <a:r>
              <a:rPr lang="en-US" b="1" dirty="0" err="1"/>
              <a:t>sabe</a:t>
            </a:r>
            <a:r>
              <a:rPr lang="en-US" b="1" dirty="0"/>
              <a:t> </a:t>
            </a:r>
            <a:r>
              <a:rPr lang="en-US" b="1" dirty="0" err="1"/>
              <a:t>cuándo</a:t>
            </a:r>
            <a:r>
              <a:rPr lang="en-US" b="1" dirty="0"/>
              <a:t> </a:t>
            </a:r>
            <a:r>
              <a:rPr lang="en-US" b="1" dirty="0" err="1"/>
              <a:t>pueden</a:t>
            </a:r>
            <a:r>
              <a:rPr lang="en-US" b="1" dirty="0"/>
              <a:t> </a:t>
            </a:r>
            <a:r>
              <a:rPr lang="en-US" b="1" dirty="0" err="1"/>
              <a:t>ser</a:t>
            </a:r>
            <a:r>
              <a:rPr lang="en-US" b="1" dirty="0"/>
              <a:t> </a:t>
            </a:r>
            <a:r>
              <a:rPr lang="en-US" b="1" dirty="0" err="1"/>
              <a:t>útiles</a:t>
            </a:r>
            <a:r>
              <a:rPr lang="en-US" b="1" dirty="0"/>
              <a:t> en </a:t>
            </a:r>
            <a:r>
              <a:rPr lang="en-US" b="1" dirty="0" err="1"/>
              <a:t>nuestra</a:t>
            </a:r>
            <a:r>
              <a:rPr lang="en-US" b="1" dirty="0"/>
              <a:t> </a:t>
            </a:r>
            <a:r>
              <a:rPr lang="en-US" b="1" dirty="0" err="1"/>
              <a:t>función</a:t>
            </a:r>
            <a:r>
              <a:rPr lang="en-US" b="1" dirty="0"/>
              <a:t> </a:t>
            </a:r>
            <a:r>
              <a:rPr lang="en-US" b="1" dirty="0" err="1"/>
              <a:t>como</a:t>
            </a:r>
            <a:r>
              <a:rPr lang="en-US" b="1" dirty="0"/>
              <a:t> padres de </a:t>
            </a:r>
            <a:r>
              <a:rPr lang="en-US" b="1" dirty="0" err="1"/>
              <a:t>familia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2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¿</a:t>
            </a:r>
            <a:r>
              <a:rPr lang="en-US" b="1" dirty="0" err="1"/>
              <a:t>Qué</a:t>
            </a:r>
            <a:r>
              <a:rPr lang="en-US" b="1" dirty="0"/>
              <a:t> </a:t>
            </a:r>
            <a:r>
              <a:rPr lang="en-US" b="1" dirty="0" err="1"/>
              <a:t>experiencias</a:t>
            </a:r>
            <a:r>
              <a:rPr lang="en-US" b="1" dirty="0"/>
              <a:t> </a:t>
            </a:r>
            <a:r>
              <a:rPr lang="en-US" b="1" dirty="0" err="1"/>
              <a:t>podrían</a:t>
            </a:r>
            <a:r>
              <a:rPr lang="en-US" b="1" dirty="0"/>
              <a:t> </a:t>
            </a:r>
            <a:r>
              <a:rPr lang="en-US" b="1" dirty="0" err="1"/>
              <a:t>ir</a:t>
            </a:r>
            <a:r>
              <a:rPr lang="en-US" b="1" dirty="0"/>
              <a:t> en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currículum</a:t>
            </a:r>
            <a:r>
              <a:rPr lang="en-US" b="1" dirty="0"/>
              <a:t> o en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obituario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39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2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clase</a:t>
            </a:r>
            <a:r>
              <a:rPr lang="en-US" dirty="0"/>
              <a:t> de padre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usted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60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13725433_75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 descr="Green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89" y="0"/>
            <a:ext cx="39642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5" y="1058805"/>
            <a:ext cx="3337058" cy="4873397"/>
          </a:xfrm>
        </p:spPr>
        <p:txBody>
          <a:bodyPr/>
          <a:lstStyle/>
          <a:p>
            <a:r>
              <a:rPr lang="es-MX" dirty="0"/>
              <a:t>OBSTÁCULOS QUE HE </a:t>
            </a:r>
            <a:r>
              <a:rPr lang="es-MX" dirty="0" smtClean="0"/>
              <a:t>VENCIDO</a:t>
            </a:r>
            <a:endParaRPr lang="en-US" dirty="0"/>
          </a:p>
          <a:p>
            <a:pPr lvl="2"/>
            <a:r>
              <a:rPr lang="es-MX" dirty="0"/>
              <a:t>¿Qué imperfecciones físicas he tenido que enfrentar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¿Qué obstáculos he tenido que sobrepasar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¿Cuáles han sido algunas situaciones desventajosas </a:t>
            </a:r>
            <a:br>
              <a:rPr lang="es-MX" dirty="0"/>
            </a:br>
            <a:r>
              <a:rPr lang="es-MX" dirty="0"/>
              <a:t>que he podido convertirlas en algo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de </a:t>
            </a:r>
            <a:r>
              <a:rPr lang="es-MX" dirty="0"/>
              <a:t>provecho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3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14274231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 descr="Green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89" y="0"/>
            <a:ext cx="39642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5" y="1058805"/>
            <a:ext cx="3301778" cy="4873397"/>
          </a:xfrm>
        </p:spPr>
        <p:txBody>
          <a:bodyPr/>
          <a:lstStyle/>
          <a:p>
            <a:r>
              <a:rPr lang="es-MX" dirty="0"/>
              <a:t>TEMORES QUE HE </a:t>
            </a:r>
            <a:r>
              <a:rPr lang="es-MX" dirty="0" smtClean="0"/>
              <a:t>ENFRENTADO</a:t>
            </a:r>
            <a:endParaRPr lang="en-US" dirty="0" smtClean="0"/>
          </a:p>
          <a:p>
            <a:pPr lvl="2"/>
            <a:r>
              <a:rPr lang="es-MX" dirty="0"/>
              <a:t>¿Qué circunstancias de temor he sobrepasado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 smtClean="0"/>
              <a:t>¿Cuáles </a:t>
            </a:r>
            <a:r>
              <a:rPr lang="es-MX" dirty="0"/>
              <a:t>personas o situaciones intimidantes he tenido que enfrentar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n-US" dirty="0" smtClean="0"/>
              <a:t>¿</a:t>
            </a:r>
            <a:r>
              <a:rPr lang="es-MX" dirty="0"/>
              <a:t>Qué</a:t>
            </a:r>
            <a:r>
              <a:rPr lang="en-US" dirty="0" smtClean="0"/>
              <a:t> </a:t>
            </a:r>
            <a:r>
              <a:rPr lang="en-US" dirty="0" err="1"/>
              <a:t>fobias</a:t>
            </a:r>
            <a:r>
              <a:rPr lang="en-US" dirty="0"/>
              <a:t> he </a:t>
            </a:r>
            <a:r>
              <a:rPr lang="en-US" dirty="0" err="1"/>
              <a:t>conquistado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66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5" y="1058805"/>
            <a:ext cx="3407618" cy="4873397"/>
          </a:xfrm>
        </p:spPr>
        <p:txBody>
          <a:bodyPr/>
          <a:lstStyle/>
          <a:p>
            <a:r>
              <a:rPr lang="es-MX" dirty="0"/>
              <a:t>ERRORES DE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LOS CUALES </a:t>
            </a:r>
            <a:br>
              <a:rPr lang="es-MX" dirty="0" smtClean="0"/>
            </a:br>
            <a:r>
              <a:rPr lang="es-MX" dirty="0" smtClean="0"/>
              <a:t>HE APRENDIDO</a:t>
            </a:r>
            <a:endParaRPr lang="en-US" dirty="0" smtClean="0"/>
          </a:p>
          <a:p>
            <a:pPr lvl="2"/>
            <a:r>
              <a:rPr lang="es-MX" dirty="0"/>
              <a:t>¿Cuáles son los malos hábitos que he podido vencer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¿Cuál ha sido una reputación dañina que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he podido </a:t>
            </a:r>
            <a:r>
              <a:rPr lang="es-MX" dirty="0"/>
              <a:t>mitigar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¿De cuáles fracasos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he </a:t>
            </a:r>
            <a:r>
              <a:rPr lang="es-MX" dirty="0"/>
              <a:t>podido levantarme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" name="Picture 1" descr="2.11_mistakes-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0" y="1038086"/>
            <a:ext cx="5946763" cy="48823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6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147793110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 descr="Green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89" y="0"/>
            <a:ext cx="39642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4" y="1058805"/>
            <a:ext cx="3222401" cy="4873397"/>
          </a:xfrm>
        </p:spPr>
        <p:txBody>
          <a:bodyPr/>
          <a:lstStyle/>
          <a:p>
            <a:r>
              <a:rPr lang="en-US" dirty="0"/>
              <a:t>HERIDAS DE LAS CUALES </a:t>
            </a:r>
            <a:r>
              <a:rPr lang="en-US" dirty="0" smtClean="0"/>
              <a:t>ME </a:t>
            </a:r>
            <a:r>
              <a:rPr lang="en-US" dirty="0"/>
              <a:t>HE </a:t>
            </a:r>
            <a:r>
              <a:rPr lang="en-US" dirty="0" smtClean="0"/>
              <a:t>RECUPERADO</a:t>
            </a:r>
          </a:p>
          <a:p>
            <a:pPr lvl="2"/>
            <a:r>
              <a:rPr lang="es-MX" sz="1800" dirty="0"/>
              <a:t>¿Cuáles traiciones personales </a:t>
            </a:r>
            <a:r>
              <a:rPr lang="es-MX" sz="1800" dirty="0" smtClean="0"/>
              <a:t>y malentendidos </a:t>
            </a:r>
            <a:r>
              <a:rPr lang="es-MX" sz="1800" dirty="0"/>
              <a:t>de carácter me han afectado pero no han destruido mi confianza en la gente</a:t>
            </a:r>
            <a:r>
              <a:rPr lang="en-US" sz="1800" dirty="0" smtClean="0"/>
              <a:t>?</a:t>
            </a:r>
            <a:endParaRPr lang="en-US" sz="1800" dirty="0"/>
          </a:p>
          <a:p>
            <a:pPr lvl="2"/>
            <a:r>
              <a:rPr lang="es-MX" sz="1800" dirty="0"/>
              <a:t>¿Con </a:t>
            </a:r>
            <a:r>
              <a:rPr lang="es-MX" sz="1800" dirty="0" smtClean="0"/>
              <a:t>cuáles enfermedades </a:t>
            </a:r>
            <a:r>
              <a:rPr lang="es-MX" sz="1800" dirty="0"/>
              <a:t>físicas </a:t>
            </a:r>
            <a:r>
              <a:rPr lang="es-MX" sz="1800"/>
              <a:t>he </a:t>
            </a:r>
            <a:r>
              <a:rPr lang="es-MX" sz="1800" smtClean="0"/>
              <a:t>aprendido </a:t>
            </a:r>
            <a:r>
              <a:rPr lang="es-MX" sz="1800" dirty="0" smtClean="0"/>
              <a:t>a </a:t>
            </a:r>
            <a:r>
              <a:rPr lang="es-MX" sz="1800" dirty="0"/>
              <a:t>vivir y cuáles he vencido</a:t>
            </a:r>
            <a:r>
              <a:rPr lang="en-US" sz="1800" dirty="0" smtClean="0"/>
              <a:t>?</a:t>
            </a:r>
            <a:endParaRPr lang="en-US" sz="1800" dirty="0"/>
          </a:p>
          <a:p>
            <a:pPr lvl="2"/>
            <a:r>
              <a:rPr lang="es-MX" sz="1800" dirty="0"/>
              <a:t>¿Cuáles </a:t>
            </a:r>
            <a:r>
              <a:rPr lang="es-MX" sz="1800" dirty="0" smtClean="0"/>
              <a:t>pérdidas devastadoras </a:t>
            </a:r>
            <a:r>
              <a:rPr lang="es-MX" sz="1800" dirty="0"/>
              <a:t>no me han hundido</a:t>
            </a:r>
            <a:r>
              <a:rPr lang="en-US" sz="1800" dirty="0" smtClean="0"/>
              <a:t>?</a:t>
            </a:r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8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1408" y="2005385"/>
            <a:ext cx="2991253" cy="2222635"/>
          </a:xfrm>
        </p:spPr>
        <p:txBody>
          <a:bodyPr/>
          <a:lstStyle/>
          <a:p>
            <a:pPr>
              <a:lnSpc>
                <a:spcPts val="4380"/>
              </a:lnSpc>
            </a:pPr>
            <a:r>
              <a:rPr lang="es-MX" sz="4800" dirty="0" smtClean="0"/>
              <a:t>¿Cómo </a:t>
            </a:r>
            <a:br>
              <a:rPr lang="es-MX" sz="4800" dirty="0" smtClean="0"/>
            </a:br>
            <a:r>
              <a:rPr lang="es-MX" sz="4800" dirty="0" smtClean="0"/>
              <a:t>es</a:t>
            </a:r>
            <a:r>
              <a:rPr lang="es-MX" sz="4800" dirty="0" smtClean="0">
                <a:solidFill>
                  <a:srgbClr val="F69240"/>
                </a:solidFill>
              </a:rPr>
              <a:t> </a:t>
            </a:r>
            <a:r>
              <a:rPr lang="es-MX" sz="4800" b="1" i="1" dirty="0" smtClean="0">
                <a:solidFill>
                  <a:schemeClr val="accent1"/>
                </a:solidFill>
              </a:rPr>
              <a:t>usted </a:t>
            </a:r>
            <a:r>
              <a:rPr lang="es-MX" sz="4800" dirty="0" smtClean="0"/>
              <a:t>como padre?</a:t>
            </a:r>
            <a:endParaRPr lang="en-US" sz="48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5190304" y="2005386"/>
            <a:ext cx="3031463" cy="21140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0" i="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380"/>
              </a:lnSpc>
            </a:pPr>
            <a:r>
              <a:rPr lang="es-MX" sz="4800" dirty="0"/>
              <a:t>¿Cómo </a:t>
            </a:r>
            <a:r>
              <a:rPr lang="es-MX" sz="4800" dirty="0" smtClean="0"/>
              <a:t/>
            </a:r>
            <a:br>
              <a:rPr lang="es-MX" sz="4800" dirty="0" smtClean="0"/>
            </a:br>
            <a:r>
              <a:rPr lang="es-MX" sz="4800" dirty="0" smtClean="0"/>
              <a:t>es usted como </a:t>
            </a:r>
            <a:r>
              <a:rPr lang="es-MX" sz="4800" b="1" i="1" dirty="0" smtClean="0">
                <a:solidFill>
                  <a:schemeClr val="accent1"/>
                </a:solidFill>
              </a:rPr>
              <a:t>padre?</a:t>
            </a:r>
            <a:endParaRPr lang="en-US" sz="4800" b="1" i="1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57568245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2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3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561" y="579693"/>
            <a:ext cx="5256895" cy="679195"/>
          </a:xfrm>
        </p:spPr>
        <p:txBody>
          <a:bodyPr/>
          <a:lstStyle/>
          <a:p>
            <a:pPr lvl="1"/>
            <a:r>
              <a:rPr lang="es-MX" dirty="0"/>
              <a:t>Todos contribuimos con ciertas fortalezas y habilidades en nuestro trabajo como padres</a:t>
            </a:r>
            <a:r>
              <a:rPr lang="en-US" dirty="0" smtClean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5037239" y="5532983"/>
            <a:ext cx="35747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en-US" b="1" dirty="0">
                <a:solidFill>
                  <a:schemeClr val="accent3"/>
                </a:solidFill>
                <a:latin typeface="Helvetica"/>
                <a:cs typeface="Helvetica"/>
              </a:rPr>
              <a:t>TODOS CONTRIBUIMOS CON </a:t>
            </a:r>
            <a:endParaRPr lang="en-US" b="1" dirty="0" smtClean="0">
              <a:solidFill>
                <a:schemeClr val="accent3"/>
              </a:solidFill>
              <a:latin typeface="Helvetica"/>
              <a:cs typeface="Helvetica"/>
            </a:endParaRPr>
          </a:p>
          <a:p>
            <a:pPr marL="0" lvl="1"/>
            <a:r>
              <a:rPr lang="en-US" b="1" dirty="0" smtClean="0">
                <a:solidFill>
                  <a:schemeClr val="accent3"/>
                </a:solidFill>
                <a:latin typeface="Helvetica"/>
                <a:cs typeface="Helvetica"/>
              </a:rPr>
              <a:t>NUESTRO PASADO</a:t>
            </a:r>
            <a:r>
              <a:rPr lang="en-US" b="1" dirty="0">
                <a:solidFill>
                  <a:schemeClr val="accent3"/>
                </a:solidFill>
                <a:latin typeface="Helvetica"/>
                <a:cs typeface="Helvetica"/>
              </a:rPr>
              <a:t>, TAMBIÉN.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7" t="-2659" r="-494"/>
          <a:stretch/>
        </p:blipFill>
        <p:spPr>
          <a:xfrm>
            <a:off x="4215388" y="1397909"/>
            <a:ext cx="4890700" cy="4087689"/>
          </a:xfrm>
          <a:prstGeom prst="rect">
            <a:avLst/>
          </a:prstGeom>
        </p:spPr>
      </p:pic>
      <p:pic>
        <p:nvPicPr>
          <p:cNvPr id="4" name="Picture 3" descr="2.3_gifts_baggag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59"/>
          <a:stretch/>
        </p:blipFill>
        <p:spPr>
          <a:xfrm>
            <a:off x="484929" y="1821253"/>
            <a:ext cx="4063687" cy="39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600" dirty="0"/>
              <a:t>Y EL VEREDICTO </a:t>
            </a:r>
            <a:r>
              <a:rPr lang="es-MX" sz="3600" dirty="0" smtClean="0"/>
              <a:t>ES</a:t>
            </a:r>
            <a:r>
              <a:rPr lang="en-US" dirty="0" smtClean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2.4_scal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697" y="1460723"/>
            <a:ext cx="5236639" cy="46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5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0851" y="706999"/>
            <a:ext cx="8235950" cy="712618"/>
          </a:xfrm>
        </p:spPr>
        <p:txBody>
          <a:bodyPr/>
          <a:lstStyle/>
          <a:p>
            <a:pPr lvl="1"/>
            <a:r>
              <a:rPr lang="es-MX" dirty="0"/>
              <a:t>Usted tiene todo el potencial </a:t>
            </a:r>
            <a:r>
              <a:rPr lang="es-MX" dirty="0" smtClean="0"/>
              <a:t>para ser </a:t>
            </a:r>
            <a:r>
              <a:rPr lang="es-MX" dirty="0"/>
              <a:t>un buen padre</a:t>
            </a:r>
            <a:r>
              <a:rPr lang="en-US" dirty="0" smtClean="0"/>
              <a:t>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 descr="2.3_gifts_baggag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59"/>
          <a:stretch/>
        </p:blipFill>
        <p:spPr>
          <a:xfrm>
            <a:off x="484929" y="1752338"/>
            <a:ext cx="4063687" cy="39462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7" t="-2659" r="-494"/>
          <a:stretch/>
        </p:blipFill>
        <p:spPr>
          <a:xfrm>
            <a:off x="3721938" y="1447428"/>
            <a:ext cx="4890700" cy="40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01197" y="1058806"/>
            <a:ext cx="3424766" cy="4149420"/>
          </a:xfrm>
        </p:spPr>
        <p:txBody>
          <a:bodyPr/>
          <a:lstStyle/>
          <a:p>
            <a:r>
              <a:rPr lang="en-US" dirty="0">
                <a:cs typeface="Times"/>
              </a:rPr>
              <a:t>USTED NO </a:t>
            </a:r>
            <a:r>
              <a:rPr lang="en-US">
                <a:cs typeface="Times"/>
              </a:rPr>
              <a:t>DECIDIÓ</a:t>
            </a:r>
            <a:r>
              <a:rPr lang="en-US" smtClean="0"/>
              <a:t>...</a:t>
            </a:r>
            <a:endParaRPr lang="en-US" dirty="0" smtClean="0"/>
          </a:p>
          <a:p>
            <a:pPr lvl="2"/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complexión</a:t>
            </a:r>
            <a:r>
              <a:rPr lang="en-US" dirty="0"/>
              <a:t> </a:t>
            </a:r>
            <a:r>
              <a:rPr lang="en-US" dirty="0" err="1"/>
              <a:t>física</a:t>
            </a:r>
            <a:endParaRPr lang="en-US" dirty="0"/>
          </a:p>
          <a:p>
            <a:pPr lvl="2"/>
            <a:r>
              <a:rPr lang="en-US" dirty="0"/>
              <a:t>el </a:t>
            </a:r>
            <a:r>
              <a:rPr lang="en-US" dirty="0" err="1"/>
              <a:t>tipo</a:t>
            </a:r>
            <a:r>
              <a:rPr lang="en-US" dirty="0"/>
              <a:t> de </a:t>
            </a:r>
            <a:r>
              <a:rPr lang="en-US" dirty="0" err="1"/>
              <a:t>familia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fue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/>
              <a:t>el </a:t>
            </a:r>
            <a:r>
              <a:rPr lang="en-US" dirty="0" err="1"/>
              <a:t>ambiente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creció</a:t>
            </a:r>
            <a:r>
              <a:rPr lang="en-US" dirty="0" smtClean="0"/>
              <a:t>.</a:t>
            </a:r>
          </a:p>
          <a:p>
            <a:pPr lvl="2"/>
            <a:endParaRPr lang="en-US" dirty="0"/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PERO SÍ PUEDE DECIDIR CÓMO ESAS COSAS AFECTARÁN SU MÉTODO DE CRIANZA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 descr="2.6_spin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4" y="1613088"/>
            <a:ext cx="4582694" cy="291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8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86529804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6" descr="Green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89" y="0"/>
            <a:ext cx="39642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6" y="1058805"/>
            <a:ext cx="2727713" cy="4873397"/>
          </a:xfrm>
        </p:spPr>
        <p:txBody>
          <a:bodyPr/>
          <a:lstStyle/>
          <a:p>
            <a:r>
              <a:rPr lang="es-MX" dirty="0"/>
              <a:t>HABILIDADES QUE </a:t>
            </a:r>
            <a:r>
              <a:rPr lang="es-MX" dirty="0" smtClean="0"/>
              <a:t>TENGO</a:t>
            </a:r>
            <a:endParaRPr lang="en-US" dirty="0" smtClean="0"/>
          </a:p>
          <a:p>
            <a:pPr lvl="2"/>
            <a:r>
              <a:rPr lang="es-MX" dirty="0"/>
              <a:t>¿Para qué soy bueno</a:t>
            </a:r>
            <a:r>
              <a:rPr lang="en-US" dirty="0" smtClean="0"/>
              <a:t>?</a:t>
            </a:r>
          </a:p>
          <a:p>
            <a:pPr lvl="2"/>
            <a:r>
              <a:rPr lang="es-MX" dirty="0"/>
              <a:t>¿Qué cosas se me hacen fáciles de realizar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¿Qué dones y talentos notan las personas en mí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4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06459071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 descr="Green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76" y="0"/>
            <a:ext cx="39642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3246" y="1058805"/>
            <a:ext cx="2994762" cy="4873397"/>
          </a:xfrm>
        </p:spPr>
        <p:txBody>
          <a:bodyPr/>
          <a:lstStyle/>
          <a:p>
            <a:r>
              <a:rPr lang="es-MX" dirty="0"/>
              <a:t>EXPERIENCIAS QUE </a:t>
            </a:r>
            <a:r>
              <a:rPr lang="es-MX" dirty="0" smtClean="0"/>
              <a:t>HE TENIDO</a:t>
            </a:r>
            <a:endParaRPr lang="en-US" dirty="0" smtClean="0"/>
          </a:p>
          <a:p>
            <a:pPr lvl="2"/>
            <a:r>
              <a:rPr lang="es-MX" dirty="0"/>
              <a:t>¿Qué oportunidades he </a:t>
            </a:r>
            <a:r>
              <a:rPr lang="es-MX" dirty="0" smtClean="0"/>
              <a:t>aprovechado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¿Qué incidentes me han moldeado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s-MX" dirty="0"/>
              <a:t>¿Qué momentos inolvidables he disfrutado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2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8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2277</TotalTime>
  <Words>1141</Words>
  <Application>Microsoft Office PowerPoint</Application>
  <PresentationFormat>On-screen Show (4:3)</PresentationFormat>
  <Paragraphs>103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¿Qué clase de padre es usted?</vt:lpstr>
      <vt:lpstr>PowerPoint Presentation</vt:lpstr>
      <vt:lpstr>PowerPoint Presentation</vt:lpstr>
      <vt:lpstr>PowerPoint Presentation</vt:lpstr>
      <vt:lpstr>Y EL VEREDICTO ES…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Focus On The Family</cp:lastModifiedBy>
  <cp:revision>199</cp:revision>
  <cp:lastPrinted>2016-06-16T22:20:37Z</cp:lastPrinted>
  <dcterms:created xsi:type="dcterms:W3CDTF">2011-10-12T15:18:31Z</dcterms:created>
  <dcterms:modified xsi:type="dcterms:W3CDTF">2016-06-22T21:04:52Z</dcterms:modified>
</cp:coreProperties>
</file>