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saveSubset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modifyVerifier cryptProviderType="rsaFull" cryptAlgorithmClass="hash" cryptAlgorithmType="typeAny" cryptAlgorithmSid="4" spinCount="100000" saltData="LBqCJSOxdJ020HCAtpGRXQ==" hashData="mkdz9mI/5/UbXSWsVoMQnXUdAww=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2" frameSlides="1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86149" autoAdjust="0"/>
  </p:normalViewPr>
  <p:slideViewPr>
    <p:cSldViewPr snapToGrid="0" snapToObjects="1">
      <p:cViewPr varScale="1">
        <p:scale>
          <a:sx n="132" d="100"/>
          <a:sy n="132" d="100"/>
        </p:scale>
        <p:origin x="-1784" y="-104"/>
      </p:cViewPr>
      <p:guideLst>
        <p:guide orient="horz" pos="1654"/>
        <p:guide pos="284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71" d="100"/>
        <a:sy n="171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handoutMaster" Target="handoutMasters/handoutMaster1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 dirty="0" smtClean="0"/>
              <a:t>Session 4</a:t>
            </a:r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88EB0-7FC7-7D4C-BFB0-5D4C44D0BDC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12693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AB6CA4-3077-A54A-AEC1-365BDC3FF56F}" type="datetimeFigureOut">
              <a:rPr lang="en-US" smtClean="0"/>
              <a:t>7/25/16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E7B6B9-2A83-3C48-8B46-44A2C950207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479341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 smtClean="0"/>
              <a:t>SESIÓN 4</a:t>
            </a:r>
          </a:p>
          <a:p>
            <a:r>
              <a:rPr lang="en-US" dirty="0" err="1" smtClean="0"/>
              <a:t>Compromiso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7147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juventud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como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recurso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darles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funciones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útiles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6758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Servicio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sirvan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horas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2721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cuarto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escuela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911419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Claro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fácil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realizarlo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qué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vidas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 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nadie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menciona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sugiera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valoran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jóvenes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saben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obstáculo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calendarios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estrictos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;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chicos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dedicar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horas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semana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servicio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requiere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participación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un padre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ya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demás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está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muy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ocupado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tercer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obstáculo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chicos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sentirse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seguros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hogar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escuela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debido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crimen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abuso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u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factores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864140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Raising Highly</a:t>
            </a:r>
            <a:r>
              <a:rPr lang="en-US" baseline="0" dirty="0" smtClean="0"/>
              <a:t> Capable Kids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48972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 principio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sociedad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el valor de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cuestionaba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trabajaban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junto con los padres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arando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tierra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construyendo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casas,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cultivando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criando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animales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preparando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alimento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cosas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simplemente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parte del “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quehacer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más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bien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actividades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necesarias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sobreviviera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0740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Durante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miles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trabajaron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para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sustento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familiar.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tuvieron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dejar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escuela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tiempo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completo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sobrevivieron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gracias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contribución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2294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muchos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países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mundo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actualidad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apoyar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poco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ingreso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recaudan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sobrevivir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2150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chicos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conocían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conocen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al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menos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términos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financieros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Obviamente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las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circunstancias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hicieron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trabajaran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fueron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extremas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1003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Algunos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decir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péndulo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cultura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parece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haberse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movido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demasiado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lejos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dirección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opuesta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Hay padres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tratado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proteger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buena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intención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“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dejarlos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niños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”.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171322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proceso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algo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perdido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mayoría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actualidad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sensación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necesitados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valorados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familia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o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Sasha en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página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26 del Manual del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participante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toca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médula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asunto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Permita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grupo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lea la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historia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silencio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</a:p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Sasha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piensa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no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tendrán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oportunidad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necesarios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apreciados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misma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forma en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sintió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Ella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parece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saber,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instintiva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sentimiento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sentirse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necesario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apreciado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claves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crecer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manera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positiva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comprometida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responsable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¿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Cuál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consejo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?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Si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necesario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sugiera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Sasha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pudiera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comenzar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contándoles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propia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experiencia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lo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aprendió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podría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llevar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registro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intereses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aquellas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necesidades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otros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cuales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sienten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identificados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Tal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vez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hacer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involucren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ancianos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puede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ser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gran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motivación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ellos</a:t>
            </a:r>
            <a:r>
              <a:rPr lang="en-US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86077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segunda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categoría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los 40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tiene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con el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Fortalecimiento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Cuando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les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un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sentido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valía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,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facultamos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conviertan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en parte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importante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de la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Les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damos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una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plataforma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para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tengan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confianza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logren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Hay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cuatro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ayudarán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alcanzar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ese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objetivo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34544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 primer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elemento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comunidad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que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valora</a:t>
            </a:r>
            <a:r>
              <a:rPr lang="en-US" sz="1200" b="1" i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la </a:t>
            </a:r>
            <a:r>
              <a:rPr lang="en-US" sz="1200" b="1" i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juventud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Necesitamos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nuestros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hijos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vean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que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adultos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a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su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alrededor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también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los </a:t>
            </a:r>
            <a:r>
              <a:rPr lang="en-US" sz="1200" b="1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valoran</a:t>
            </a:r>
            <a:r>
              <a:rPr lang="en-US" sz="1200" b="1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.</a:t>
            </a:r>
            <a:endParaRPr lang="en-US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EE7B6B9-2A83-3C48-8B46-44A2C950207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023663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ssion Titl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791815" y="193"/>
            <a:ext cx="6366867" cy="6857614"/>
          </a:xfrm>
          <a:prstGeom prst="rect">
            <a:avLst/>
          </a:prstGeom>
        </p:spPr>
      </p:pic>
      <p:sp>
        <p:nvSpPr>
          <p:cNvPr id="5" name="Title 1"/>
          <p:cNvSpPr>
            <a:spLocks noGrp="1"/>
          </p:cNvSpPr>
          <p:nvPr>
            <p:ph type="title" hasCustomPrompt="1"/>
          </p:nvPr>
        </p:nvSpPr>
        <p:spPr>
          <a:xfrm>
            <a:off x="4059618" y="4878964"/>
            <a:ext cx="5084382" cy="1793688"/>
          </a:xfrm>
        </p:spPr>
        <p:txBody>
          <a:bodyPr anchor="t"/>
          <a:lstStyle>
            <a:lvl1pPr algn="l">
              <a:lnSpc>
                <a:spcPts val="5200"/>
              </a:lnSpc>
              <a:defRPr sz="5000" b="1" i="1" cap="none">
                <a:solidFill>
                  <a:srgbClr val="FFFFFF"/>
                </a:solidFill>
                <a:latin typeface="+mn-lt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6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4062418" y="4633206"/>
            <a:ext cx="5084382" cy="384225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pic>
        <p:nvPicPr>
          <p:cNvPr id="2" name="Picture 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293" y="567547"/>
            <a:ext cx="1419164" cy="19233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ontent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084703" y="6350779"/>
            <a:ext cx="1763305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4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Pic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6036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4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0" y="862434"/>
            <a:ext cx="4280041" cy="4345792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29993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mall Right Picture Gre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49562" y="1058806"/>
            <a:ext cx="4120764" cy="4149420"/>
          </a:xfrm>
        </p:spPr>
        <p:txBody>
          <a:bodyPr anchor="t" anchorCtr="0"/>
          <a:lstStyle>
            <a:lvl1pPr>
              <a:spcAft>
                <a:spcPts val="1200"/>
              </a:spcAft>
              <a:defRPr sz="2800" b="1"/>
            </a:lvl1pPr>
            <a:lvl2pPr marL="0" indent="0">
              <a:buNone/>
              <a:defRPr sz="2000"/>
            </a:lvl2pPr>
            <a:lvl3pPr marL="227013" indent="-227013">
              <a:defRPr sz="2000"/>
            </a:lvl3pPr>
            <a:lvl4pPr marL="574675" indent="-231775">
              <a:tabLst/>
              <a:defRPr sz="1600"/>
            </a:lvl4pPr>
            <a:lvl5pPr marL="915988" indent="-228600">
              <a:tabLst/>
              <a:defRPr sz="1200"/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4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Picture Placeholder 6"/>
          <p:cNvSpPr>
            <a:spLocks noGrp="1"/>
          </p:cNvSpPr>
          <p:nvPr>
            <p:ph type="pic" sz="quarter" idx="13"/>
          </p:nvPr>
        </p:nvSpPr>
        <p:spPr>
          <a:xfrm>
            <a:off x="4863959" y="862434"/>
            <a:ext cx="4280041" cy="4345792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93059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Content Green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lvl2pPr>
              <a:defRPr>
                <a:solidFill>
                  <a:srgbClr val="FFFFFF"/>
                </a:solidFill>
              </a:defRPr>
            </a:lvl2pPr>
            <a:lvl3pPr>
              <a:defRPr>
                <a:solidFill>
                  <a:srgbClr val="FFFFFF"/>
                </a:solidFill>
              </a:defRPr>
            </a:lvl3pPr>
            <a:lvl4pPr>
              <a:defRPr sz="2000">
                <a:solidFill>
                  <a:srgbClr val="FFFFFF"/>
                </a:solidFill>
              </a:defRPr>
            </a:lvl4pPr>
            <a:lvl5pPr>
              <a:defRPr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E4D42"/>
                </a:solidFill>
              </a:defRPr>
            </a:lvl1pPr>
          </a:lstStyle>
          <a:p>
            <a:r>
              <a:rPr lang="en-US" dirty="0" smtClean="0"/>
              <a:t> 4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76092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ersed Picture Green">
    <p:bg>
      <p:bgPr>
        <a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5E4D42"/>
                </a:solidFill>
              </a:defRPr>
            </a:lvl1pPr>
          </a:lstStyle>
          <a:p>
            <a:r>
              <a:rPr lang="en-US" dirty="0" smtClean="0"/>
              <a:t> 4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" name="Content Placeholder 2"/>
          <p:cNvSpPr>
            <a:spLocks noGrp="1"/>
          </p:cNvSpPr>
          <p:nvPr>
            <p:ph idx="1" hasCustomPrompt="1"/>
          </p:nvPr>
        </p:nvSpPr>
        <p:spPr>
          <a:xfrm>
            <a:off x="5959086" y="1058805"/>
            <a:ext cx="2727713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spcAft>
                <a:spcPts val="600"/>
              </a:spcAft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spcAft>
                <a:spcPts val="600"/>
              </a:spcAft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8" name="Picture Placeholder 13"/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5497279" cy="6858000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6111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9144000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dirty="0" smtClean="0"/>
              <a:t> 4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5355184" y="1058805"/>
            <a:ext cx="3331615" cy="4873397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bg1"/>
                </a:solidFill>
              </a:defRPr>
            </a:lvl1pPr>
            <a:lvl2pPr marL="0" indent="0">
              <a:buNone/>
              <a:defRPr sz="2000">
                <a:solidFill>
                  <a:schemeClr val="bg1"/>
                </a:solidFill>
              </a:defRPr>
            </a:lvl2pPr>
            <a:lvl3pPr marL="227013" indent="-227013">
              <a:defRPr sz="2000">
                <a:solidFill>
                  <a:schemeClr val="bg1"/>
                </a:solidFill>
              </a:defRPr>
            </a:lvl3pPr>
            <a:lvl4pPr marL="574675" indent="-231775">
              <a:tabLst/>
              <a:defRPr sz="1600">
                <a:solidFill>
                  <a:schemeClr val="bg1"/>
                </a:solidFill>
              </a:defRPr>
            </a:lvl4pPr>
            <a:lvl5pPr marL="915988" indent="-228600">
              <a:tabLst/>
              <a:defRPr sz="12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89254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4426068" cy="6858000"/>
          </a:xfrm>
        </p:spPr>
        <p:txBody>
          <a:bodyPr/>
          <a:lstStyle/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4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68826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9407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Picture Positive Flippe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1"/>
          </p:nvPr>
        </p:nvSpPr>
        <p:spPr>
          <a:xfrm>
            <a:off x="4717932" y="0"/>
            <a:ext cx="4426068" cy="68580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 4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 hasCustomPrompt="1"/>
          </p:nvPr>
        </p:nvSpPr>
        <p:spPr>
          <a:xfrm>
            <a:off x="476317" y="2867025"/>
            <a:ext cx="3348037" cy="3200469"/>
          </a:xfrm>
        </p:spPr>
        <p:txBody>
          <a:bodyPr/>
          <a:lstStyle>
            <a:lvl1pPr>
              <a:spcAft>
                <a:spcPts val="1200"/>
              </a:spcAft>
              <a:defRPr sz="2800" b="1">
                <a:solidFill>
                  <a:schemeClr val="tx1"/>
                </a:solidFill>
              </a:defRPr>
            </a:lvl1pPr>
            <a:lvl2pPr marL="0" indent="0">
              <a:buNone/>
              <a:defRPr sz="2000">
                <a:solidFill>
                  <a:schemeClr val="tx1"/>
                </a:solidFill>
              </a:defRPr>
            </a:lvl2pPr>
            <a:lvl3pPr marL="227013" indent="-227013">
              <a:defRPr sz="2000">
                <a:solidFill>
                  <a:schemeClr val="tx1"/>
                </a:solidFill>
              </a:defRPr>
            </a:lvl3pPr>
            <a:lvl4pPr marL="574675" indent="-231775">
              <a:tabLst/>
              <a:defRPr sz="1600">
                <a:solidFill>
                  <a:schemeClr val="tx1"/>
                </a:solidFill>
              </a:defRPr>
            </a:lvl4pPr>
            <a:lvl5pPr marL="915988" indent="-228600">
              <a:tabLst/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01093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84703" y="6350779"/>
            <a:ext cx="176330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latin typeface="Helvetica"/>
                <a:cs typeface="Helvetica"/>
              </a:defRPr>
            </a:lvl1pPr>
          </a:lstStyle>
          <a:p>
            <a:r>
              <a:rPr lang="en-US" dirty="0" smtClean="0"/>
              <a:t> 4 | </a:t>
            </a:r>
            <a:r>
              <a:rPr lang="en-US" dirty="0" err="1" smtClean="0"/>
              <a:t>Diapositiva</a:t>
            </a:r>
            <a:r>
              <a:rPr lang="en-US" dirty="0" smtClean="0"/>
              <a:t> </a:t>
            </a:r>
            <a:fld id="{F1901841-6928-EC4E-94D3-C0DFFDB1ED75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6" r:id="rId3"/>
    <p:sldLayoutId id="2147483660" r:id="rId4"/>
    <p:sldLayoutId id="2147483654" r:id="rId5"/>
    <p:sldLayoutId id="2147483658" r:id="rId6"/>
    <p:sldLayoutId id="2147483662" r:id="rId7"/>
    <p:sldLayoutId id="2147483663" r:id="rId8"/>
    <p:sldLayoutId id="2147483664" r:id="rId9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defTabSz="457200" rtl="0" eaLnBrk="1" latinLnBrk="0" hangingPunct="1">
        <a:spcBef>
          <a:spcPct val="0"/>
        </a:spcBef>
        <a:buNone/>
        <a:defRPr sz="3500" b="1" i="0" kern="1200">
          <a:solidFill>
            <a:schemeClr val="tx1"/>
          </a:solidFill>
          <a:latin typeface="Helvetica"/>
          <a:ea typeface="+mj-ea"/>
          <a:cs typeface="Helvetica"/>
        </a:defRPr>
      </a:lvl1pPr>
    </p:titleStyle>
    <p:bodyStyle>
      <a:lvl1pPr marL="0" indent="0" algn="l" defTabSz="457200" rtl="0" eaLnBrk="1" latinLnBrk="0" hangingPunct="1">
        <a:spcBef>
          <a:spcPct val="20000"/>
        </a:spcBef>
        <a:buFontTx/>
        <a:buNone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1pPr>
      <a:lvl2pPr marL="800100" indent="-3429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b="0" i="0" kern="1200">
          <a:solidFill>
            <a:schemeClr val="tx1"/>
          </a:solidFill>
          <a:latin typeface="Helvetica"/>
          <a:ea typeface="+mn-ea"/>
          <a:cs typeface="Helvetica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b="0" i="0" kern="1200">
          <a:solidFill>
            <a:schemeClr val="tx1"/>
          </a:solidFill>
          <a:latin typeface="Helvetica"/>
          <a:ea typeface="+mn-ea"/>
          <a:cs typeface="Helvetica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4" Type="http://schemas.openxmlformats.org/officeDocument/2006/relationships/image" Target="../media/image15.emf"/><Relationship Id="rId5" Type="http://schemas.openxmlformats.org/officeDocument/2006/relationships/image" Target="../media/image3.png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4" Type="http://schemas.openxmlformats.org/officeDocument/2006/relationships/image" Target="../media/image15.emf"/><Relationship Id="rId5" Type="http://schemas.openxmlformats.org/officeDocument/2006/relationships/image" Target="../media/image3.png"/><Relationship Id="rId6" Type="http://schemas.openxmlformats.org/officeDocument/2006/relationships/image" Target="../media/image21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4" Type="http://schemas.openxmlformats.org/officeDocument/2006/relationships/image" Target="../media/image15.emf"/><Relationship Id="rId5" Type="http://schemas.openxmlformats.org/officeDocument/2006/relationships/image" Target="../media/image3.png"/><Relationship Id="rId6" Type="http://schemas.openxmlformats.org/officeDocument/2006/relationships/image" Target="../media/image23.png"/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5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4" Type="http://schemas.openxmlformats.org/officeDocument/2006/relationships/image" Target="../media/image15.emf"/><Relationship Id="rId5" Type="http://schemas.openxmlformats.org/officeDocument/2006/relationships/image" Target="../media/image3.png"/><Relationship Id="rId6" Type="http://schemas.openxmlformats.org/officeDocument/2006/relationships/image" Target="../media/image16.emf"/><Relationship Id="rId7" Type="http://schemas.openxmlformats.org/officeDocument/2006/relationships/image" Target="../media/image17.png"/><Relationship Id="rId1" Type="http://schemas.openxmlformats.org/officeDocument/2006/relationships/slideLayout" Target="../slideLayouts/slideLayout8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Compromiso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MX" dirty="0"/>
              <a:t>SESIÓN 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9351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Placeholder 6" descr="81747171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MX" dirty="0"/>
              <a:t>Los </a:t>
            </a:r>
            <a:r>
              <a:rPr lang="es-MX" dirty="0" smtClean="0"/>
              <a:t>niños toman </a:t>
            </a:r>
            <a:r>
              <a:rPr lang="es-MX" dirty="0"/>
              <a:t>un papel útil en la comunidad.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4 | Diapositiva </a:t>
            </a:r>
            <a:fld id="{F1901841-6928-EC4E-94D3-C0DFFDB1ED75}" type="slidenum">
              <a:rPr lang="en-US" smtClean="0"/>
              <a:pPr/>
              <a:t>9</a:t>
            </a:fld>
            <a:endParaRPr lang="en-US" dirty="0"/>
          </a:p>
        </p:txBody>
      </p:sp>
      <p:grpSp>
        <p:nvGrpSpPr>
          <p:cNvPr id="10" name="Group 9"/>
          <p:cNvGrpSpPr/>
          <p:nvPr/>
        </p:nvGrpSpPr>
        <p:grpSpPr>
          <a:xfrm>
            <a:off x="448303" y="939986"/>
            <a:ext cx="3438144" cy="1682496"/>
            <a:chOff x="448303" y="939986"/>
            <a:chExt cx="3438144" cy="1682496"/>
          </a:xfrm>
        </p:grpSpPr>
        <p:pic>
          <p:nvPicPr>
            <p:cNvPr id="5" name="Picture 4" descr="box4.9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8303" y="939986"/>
              <a:ext cx="3438144" cy="1682496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50851" y="1096486"/>
              <a:ext cx="3429000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LOS NIÑOS COMO RECURSOS</a:t>
              </a:r>
              <a:endParaRPr lang="en-US" sz="28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229052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Placeholder 7" descr="86537846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16200000">
            <a:off x="3222528" y="936528"/>
            <a:ext cx="6858000" cy="49849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68826" y="2867025"/>
            <a:ext cx="4176031" cy="3200469"/>
          </a:xfrm>
        </p:spPr>
        <p:txBody>
          <a:bodyPr/>
          <a:lstStyle/>
          <a:p>
            <a:pPr lvl="1"/>
            <a:r>
              <a:rPr lang="es-MX" dirty="0" smtClean="0"/>
              <a:t>Los </a:t>
            </a:r>
            <a:r>
              <a:rPr lang="es-MX" smtClean="0"/>
              <a:t>niños </a:t>
            </a:r>
            <a:r>
              <a:rPr lang="es-MX" smtClean="0"/>
              <a:t>participan </a:t>
            </a:r>
            <a:r>
              <a:rPr lang="es-MX" dirty="0"/>
              <a:t>brindando servicios a su comunidad una hora o más a la semana.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4 | Diapositiva </a:t>
            </a:r>
            <a:fld id="{F1901841-6928-EC4E-94D3-C0DFFDB1ED75}" type="slidenum">
              <a:rPr lang="en-US" smtClean="0"/>
              <a:pPr/>
              <a:t>10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567626" y="1955164"/>
            <a:ext cx="4181856" cy="670560"/>
            <a:chOff x="4567626" y="1955164"/>
            <a:chExt cx="4181856" cy="670560"/>
          </a:xfrm>
        </p:grpSpPr>
        <p:pic>
          <p:nvPicPr>
            <p:cNvPr id="5" name="Picture 4" descr="box4.10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7626" y="1955164"/>
              <a:ext cx="4181856" cy="670560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568826" y="2073145"/>
              <a:ext cx="4105952" cy="430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200" dirty="0">
                  <a:solidFill>
                    <a:schemeClr val="bg1"/>
                  </a:solidFill>
                  <a:latin typeface="Arial Black"/>
                  <a:cs typeface="Arial Black"/>
                </a:rPr>
                <a:t>SERVICIO A LOS DEMÁS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762547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76536233_75.jpg"/>
          <p:cNvPicPr>
            <a:picLocks noGrp="1" noChangeAspect="1"/>
          </p:cNvPicPr>
          <p:nvPr>
            <p:ph type="pic" sz="quarter" idx="11"/>
          </p:nvPr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17909" y="0"/>
            <a:ext cx="4426068" cy="6858000"/>
          </a:xfr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5400000" flipH="1">
            <a:off x="-914998" y="936528"/>
            <a:ext cx="6858000" cy="49849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76318" y="2867025"/>
            <a:ext cx="2945792" cy="3200469"/>
          </a:xfrm>
        </p:spPr>
        <p:txBody>
          <a:bodyPr/>
          <a:lstStyle/>
          <a:p>
            <a:pPr lvl="1"/>
            <a:r>
              <a:rPr lang="es-MX" dirty="0"/>
              <a:t>Los niños se sienten seguros en casa, en la escuela, y en el vecindario.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4 | Diapositiva </a:t>
            </a:r>
            <a:fld id="{F1901841-6928-EC4E-94D3-C0DFFDB1ED75}" type="slidenum">
              <a:rPr lang="en-US" smtClean="0"/>
              <a:pPr/>
              <a:t>11</a:t>
            </a:fld>
            <a:endParaRPr lang="en-US" dirty="0"/>
          </a:p>
        </p:txBody>
      </p:sp>
      <p:grpSp>
        <p:nvGrpSpPr>
          <p:cNvPr id="7" name="Group 6"/>
          <p:cNvGrpSpPr/>
          <p:nvPr/>
        </p:nvGrpSpPr>
        <p:grpSpPr>
          <a:xfrm>
            <a:off x="476318" y="1787525"/>
            <a:ext cx="2822448" cy="841248"/>
            <a:chOff x="476318" y="1787525"/>
            <a:chExt cx="2822448" cy="841248"/>
          </a:xfrm>
        </p:grpSpPr>
        <p:pic>
          <p:nvPicPr>
            <p:cNvPr id="5" name="Picture 4" descr="box4.11.png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6318" y="1787525"/>
              <a:ext cx="2822448" cy="841248"/>
            </a:xfrm>
            <a:prstGeom prst="rect">
              <a:avLst/>
            </a:prstGeom>
          </p:spPr>
        </p:pic>
        <p:sp>
          <p:nvSpPr>
            <p:cNvPr id="10" name="TextBox 9"/>
            <p:cNvSpPr txBox="1"/>
            <p:nvPr/>
          </p:nvSpPr>
          <p:spPr>
            <a:xfrm>
              <a:off x="476318" y="1950140"/>
              <a:ext cx="2822448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SEGURIDAD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815789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4.12_hurdles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864" b="5026"/>
          <a:stretch/>
        </p:blipFill>
        <p:spPr>
          <a:xfrm>
            <a:off x="705474" y="142155"/>
            <a:ext cx="8438526" cy="6715845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4 | Diapositiva </a:t>
            </a:r>
            <a:fld id="{F1901841-6928-EC4E-94D3-C0DFFDB1ED75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41964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3629" y="5980078"/>
            <a:ext cx="1023635" cy="338937"/>
          </a:xfrm>
          <a:prstGeom prst="rect">
            <a:avLst/>
          </a:prstGeom>
        </p:spPr>
      </p:pic>
      <p:sp>
        <p:nvSpPr>
          <p:cNvPr id="7" name="Subtitle 1"/>
          <p:cNvSpPr txBox="1">
            <a:spLocks/>
          </p:cNvSpPr>
          <p:nvPr/>
        </p:nvSpPr>
        <p:spPr>
          <a:xfrm>
            <a:off x="4062417" y="1936714"/>
            <a:ext cx="4739451" cy="3849749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marL="0" indent="0" algn="l" defTabSz="457200" rtl="0" eaLnBrk="1" latinLnBrk="0" hangingPunct="1">
              <a:spcBef>
                <a:spcPct val="20000"/>
              </a:spcBef>
              <a:buFontTx/>
              <a:buNone/>
              <a:defRPr sz="2400" b="1" i="0" kern="1200">
                <a:solidFill>
                  <a:schemeClr val="bg1"/>
                </a:solidFill>
                <a:latin typeface="Helvetica"/>
                <a:ea typeface="+mn-ea"/>
                <a:cs typeface="Helvetica"/>
              </a:defRPr>
            </a:lvl1pPr>
            <a:lvl2pPr marL="457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8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2pPr>
            <a:lvl3pPr marL="914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6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3pPr>
            <a:lvl4pPr marL="1371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4pPr>
            <a:lvl5pPr marL="18288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b="0" i="0" kern="1200">
                <a:solidFill>
                  <a:schemeClr val="tx1">
                    <a:tint val="75000"/>
                  </a:schemeClr>
                </a:solidFill>
                <a:latin typeface="Helvetica"/>
                <a:ea typeface="+mn-ea"/>
                <a:cs typeface="Helvetica"/>
              </a:defRPr>
            </a:lvl5pPr>
            <a:lvl6pPr marL="22860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 baseline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457200" rtl="0" eaLnBrk="1" latinLnBrk="0" hangingPunct="1">
              <a:spcBef>
                <a:spcPct val="20000"/>
              </a:spcBef>
              <a:buFont typeface="Arial"/>
              <a:buNone/>
              <a:defRPr sz="1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b="0" i="1" dirty="0" err="1"/>
              <a:t>Hijos</a:t>
            </a:r>
            <a:r>
              <a:rPr lang="en-US" sz="1000" b="0" i="1" dirty="0"/>
              <a:t> </a:t>
            </a:r>
            <a:r>
              <a:rPr lang="en-US" sz="1000" b="0" i="1" dirty="0" err="1"/>
              <a:t>altamente</a:t>
            </a:r>
            <a:r>
              <a:rPr lang="en-US" sz="1000" b="0" i="1" dirty="0"/>
              <a:t> </a:t>
            </a:r>
            <a:r>
              <a:rPr lang="en-US" sz="1000" b="0" i="1" dirty="0" err="1"/>
              <a:t>capaces</a:t>
            </a:r>
            <a:endParaRPr lang="en-US" sz="1000" b="0" i="1" dirty="0"/>
          </a:p>
          <a:p>
            <a:endParaRPr lang="en-US" sz="1000" b="0" dirty="0"/>
          </a:p>
          <a:p>
            <a:r>
              <a:rPr lang="en-US" sz="1000" b="0" dirty="0"/>
              <a:t>© 2013, 2016 </a:t>
            </a:r>
            <a:r>
              <a:rPr lang="en-US" sz="1000" b="0" dirty="0" err="1"/>
              <a:t>RezilientKidz</a:t>
            </a:r>
            <a:endParaRPr lang="en-US" sz="1000" b="0" dirty="0"/>
          </a:p>
          <a:p>
            <a:endParaRPr lang="en-US" sz="1000" b="0" dirty="0"/>
          </a:p>
          <a:p>
            <a:r>
              <a:rPr lang="en-US" sz="1000" b="0" dirty="0" err="1"/>
              <a:t>RezilientKidz</a:t>
            </a:r>
            <a:r>
              <a:rPr lang="en-US" sz="1000" b="0" dirty="0"/>
              <a:t>, los logos </a:t>
            </a:r>
            <a:r>
              <a:rPr lang="en-US" sz="1000" b="0" dirty="0" err="1"/>
              <a:t>que</a:t>
            </a:r>
            <a:r>
              <a:rPr lang="en-US" sz="1000" b="0" dirty="0"/>
              <a:t> le </a:t>
            </a:r>
            <a:r>
              <a:rPr lang="en-US" sz="1000" b="0" dirty="0" err="1"/>
              <a:t>acompañan</a:t>
            </a:r>
            <a:r>
              <a:rPr lang="en-US" sz="1000" b="0" dirty="0"/>
              <a:t> y el </a:t>
            </a:r>
            <a:r>
              <a:rPr lang="en-US" sz="1000" b="0" dirty="0" err="1"/>
              <a:t>diseño</a:t>
            </a:r>
            <a:r>
              <a:rPr lang="en-US" sz="1000" b="0" dirty="0"/>
              <a:t> de </a:t>
            </a:r>
            <a:r>
              <a:rPr lang="en-US" sz="1000" b="0" dirty="0" err="1"/>
              <a:t>RezilientKidz</a:t>
            </a:r>
            <a:r>
              <a:rPr lang="en-US" sz="1000" b="0" dirty="0"/>
              <a:t>. </a:t>
            </a:r>
            <a:br>
              <a:rPr lang="en-US" sz="1000" b="0" dirty="0"/>
            </a:br>
            <a:r>
              <a:rPr lang="en-US" sz="1000" b="0" dirty="0"/>
              <a:t>8675 Explorer Dr., Colorado Springs CO 80920.</a:t>
            </a:r>
          </a:p>
          <a:p>
            <a:endParaRPr lang="en-US" sz="1000" b="0" dirty="0"/>
          </a:p>
          <a:p>
            <a:r>
              <a:rPr lang="en-US" sz="1000" b="0" dirty="0" err="1"/>
              <a:t>Ninguna</a:t>
            </a:r>
            <a:r>
              <a:rPr lang="en-US" sz="1000" b="0" dirty="0"/>
              <a:t> parte de </a:t>
            </a:r>
            <a:r>
              <a:rPr lang="en-US" sz="1000" b="0" dirty="0" err="1"/>
              <a:t>este</a:t>
            </a:r>
            <a:r>
              <a:rPr lang="en-US" sz="1000" b="0" dirty="0"/>
              <a:t> material </a:t>
            </a:r>
            <a:r>
              <a:rPr lang="en-US" sz="1000" b="0" dirty="0" err="1"/>
              <a:t>puede</a:t>
            </a:r>
            <a:r>
              <a:rPr lang="en-US" sz="1000" b="0" dirty="0"/>
              <a:t> </a:t>
            </a:r>
            <a:r>
              <a:rPr lang="en-US" sz="1000" b="0" dirty="0" err="1"/>
              <a:t>ser</a:t>
            </a:r>
            <a:r>
              <a:rPr lang="en-US" sz="1000" b="0" dirty="0"/>
              <a:t> </a:t>
            </a:r>
            <a:r>
              <a:rPr lang="en-US" sz="1000" b="0" dirty="0" err="1"/>
              <a:t>reproducida</a:t>
            </a:r>
            <a:r>
              <a:rPr lang="en-US" sz="1000" b="0" dirty="0"/>
              <a:t>, </a:t>
            </a:r>
            <a:r>
              <a:rPr lang="en-US" sz="1000" b="0" dirty="0" err="1"/>
              <a:t>almacenada</a:t>
            </a:r>
            <a:r>
              <a:rPr lang="en-US" sz="1000" b="0" dirty="0"/>
              <a:t> en </a:t>
            </a:r>
            <a:r>
              <a:rPr lang="en-US" sz="1000" b="0" dirty="0" err="1"/>
              <a:t>algún</a:t>
            </a:r>
            <a:r>
              <a:rPr lang="en-US" sz="1000" b="0" dirty="0"/>
              <a:t> </a:t>
            </a:r>
            <a:r>
              <a:rPr lang="en-US" sz="1000" b="0" dirty="0" err="1"/>
              <a:t>sistema</a:t>
            </a:r>
            <a:r>
              <a:rPr lang="en-US" sz="1000" b="0" dirty="0"/>
              <a:t> digital o </a:t>
            </a:r>
            <a:r>
              <a:rPr lang="en-US" sz="1000" b="0" dirty="0" err="1"/>
              <a:t>transmitida</a:t>
            </a:r>
            <a:r>
              <a:rPr lang="en-US" sz="1000" b="0" dirty="0"/>
              <a:t> de </a:t>
            </a:r>
            <a:r>
              <a:rPr lang="en-US" sz="1000" b="0" dirty="0" err="1"/>
              <a:t>ninguna</a:t>
            </a:r>
            <a:r>
              <a:rPr lang="en-US" sz="1000" b="0" dirty="0"/>
              <a:t> forma o </a:t>
            </a:r>
            <a:r>
              <a:rPr lang="en-US" sz="1000" b="0" dirty="0" err="1"/>
              <a:t>por</a:t>
            </a:r>
            <a:r>
              <a:rPr lang="en-US" sz="1000" b="0" dirty="0"/>
              <a:t> </a:t>
            </a:r>
            <a:r>
              <a:rPr lang="en-US" sz="1000" b="0" dirty="0" err="1"/>
              <a:t>ningún</a:t>
            </a:r>
            <a:r>
              <a:rPr lang="en-US" sz="1000" b="0" dirty="0"/>
              <a:t> </a:t>
            </a:r>
            <a:r>
              <a:rPr lang="en-US" sz="1000" b="0" dirty="0" err="1"/>
              <a:t>medio</a:t>
            </a:r>
            <a:r>
              <a:rPr lang="en-US" sz="1000" b="0" dirty="0"/>
              <a:t>, </a:t>
            </a:r>
            <a:r>
              <a:rPr lang="en-US" sz="1000" b="0" dirty="0" err="1"/>
              <a:t>ya</a:t>
            </a:r>
            <a:r>
              <a:rPr lang="en-US" sz="1000" b="0" dirty="0"/>
              <a:t> sea </a:t>
            </a:r>
            <a:r>
              <a:rPr lang="en-US" sz="1000" b="0" dirty="0" err="1"/>
              <a:t>electrónico</a:t>
            </a:r>
            <a:r>
              <a:rPr lang="en-US" sz="1000" b="0" dirty="0"/>
              <a:t>, </a:t>
            </a:r>
            <a:r>
              <a:rPr lang="en-US" sz="1000" b="0" dirty="0" err="1"/>
              <a:t>mecánico</a:t>
            </a:r>
            <a:r>
              <a:rPr lang="en-US" sz="1000" b="0" dirty="0"/>
              <a:t>, </a:t>
            </a:r>
            <a:r>
              <a:rPr lang="en-US" sz="1000" b="0" dirty="0" err="1"/>
              <a:t>fotocopiado</a:t>
            </a:r>
            <a:r>
              <a:rPr lang="en-US" sz="1000" b="0" dirty="0"/>
              <a:t>, </a:t>
            </a:r>
            <a:r>
              <a:rPr lang="en-US" sz="1000" b="0" dirty="0" err="1"/>
              <a:t>grabado</a:t>
            </a:r>
            <a:r>
              <a:rPr lang="en-US" sz="1000" b="0" dirty="0"/>
              <a:t>, etc. sin el </a:t>
            </a:r>
            <a:r>
              <a:rPr lang="en-US" sz="1000" b="0" dirty="0" err="1"/>
              <a:t>permiso</a:t>
            </a:r>
            <a:r>
              <a:rPr lang="en-US" sz="1000" b="0" dirty="0"/>
              <a:t> </a:t>
            </a:r>
            <a:r>
              <a:rPr lang="en-US" sz="1000" b="0" dirty="0" err="1"/>
              <a:t>previo</a:t>
            </a:r>
            <a:r>
              <a:rPr lang="en-US" sz="1000" b="0" dirty="0"/>
              <a:t> de la editorial.</a:t>
            </a:r>
          </a:p>
          <a:p>
            <a:endParaRPr lang="en-US" sz="1000" b="0" dirty="0"/>
          </a:p>
          <a:p>
            <a:r>
              <a:rPr lang="en-US" sz="1000" b="0" dirty="0" err="1"/>
              <a:t>Autor</a:t>
            </a:r>
            <a:r>
              <a:rPr lang="en-US" sz="1000" b="0" dirty="0"/>
              <a:t>: Randy Southern</a:t>
            </a:r>
          </a:p>
          <a:p>
            <a:r>
              <a:rPr lang="en-US" sz="1000" b="0" dirty="0" err="1"/>
              <a:t>Diseño</a:t>
            </a:r>
            <a:r>
              <a:rPr lang="en-US" sz="1000" b="0" dirty="0"/>
              <a:t> de interior y </a:t>
            </a:r>
            <a:r>
              <a:rPr lang="en-US" sz="1000" b="0" dirty="0" err="1"/>
              <a:t>portada</a:t>
            </a:r>
            <a:r>
              <a:rPr lang="en-US" sz="1000" b="0" dirty="0"/>
              <a:t>: Do More Good | CSK</a:t>
            </a:r>
          </a:p>
          <a:p>
            <a:r>
              <a:rPr lang="en-US" sz="1000" b="0" dirty="0" err="1"/>
              <a:t>Ilustraciones</a:t>
            </a:r>
            <a:r>
              <a:rPr lang="en-US" sz="1000" b="0" dirty="0"/>
              <a:t> </a:t>
            </a:r>
            <a:r>
              <a:rPr lang="en-US" sz="1000" b="0" dirty="0" err="1"/>
              <a:t>originales</a:t>
            </a:r>
            <a:r>
              <a:rPr lang="en-US" sz="1000" b="0" dirty="0"/>
              <a:t>: Jeremy Grant</a:t>
            </a:r>
          </a:p>
          <a:p>
            <a:endParaRPr lang="en-US" sz="1000" b="0" dirty="0"/>
          </a:p>
          <a:p>
            <a:r>
              <a:rPr lang="en-US" sz="1000" b="0" dirty="0"/>
              <a:t>Las </a:t>
            </a:r>
            <a:r>
              <a:rPr lang="en-US" sz="1000" b="0" dirty="0" err="1"/>
              <a:t>siguientes</a:t>
            </a:r>
            <a:r>
              <a:rPr lang="en-US" sz="1000" b="0" dirty="0"/>
              <a:t> son </a:t>
            </a:r>
            <a:r>
              <a:rPr lang="en-US" sz="1000" b="0" dirty="0" err="1"/>
              <a:t>marcas</a:t>
            </a:r>
            <a:r>
              <a:rPr lang="en-US" sz="1000" b="0" dirty="0"/>
              <a:t> </a:t>
            </a:r>
            <a:r>
              <a:rPr lang="en-US" sz="1000" b="0" dirty="0" err="1"/>
              <a:t>registradas</a:t>
            </a:r>
            <a:r>
              <a:rPr lang="en-US" sz="1000" b="0" dirty="0"/>
              <a:t> del Search Institute:</a:t>
            </a:r>
          </a:p>
          <a:p>
            <a:r>
              <a:rPr lang="en-US" sz="1000" b="0" dirty="0"/>
              <a:t>• Search Institute</a:t>
            </a:r>
            <a:r>
              <a:rPr lang="en-US" sz="1000" b="0" baseline="30000" dirty="0"/>
              <a:t>®</a:t>
            </a:r>
          </a:p>
          <a:p>
            <a:r>
              <a:rPr lang="en-US" sz="1000" b="0" dirty="0"/>
              <a:t>• Developmental Assets</a:t>
            </a:r>
            <a:r>
              <a:rPr lang="en-US" sz="1000" b="0" baseline="30000" dirty="0"/>
              <a:t>®</a:t>
            </a:r>
          </a:p>
          <a:p>
            <a:endParaRPr lang="en-US" sz="1000" b="0" dirty="0"/>
          </a:p>
          <a:p>
            <a:r>
              <a:rPr lang="en-US" sz="1000" b="0" dirty="0" err="1"/>
              <a:t>Impreso</a:t>
            </a:r>
            <a:r>
              <a:rPr lang="en-US" sz="1000" b="0" dirty="0"/>
              <a:t> en los </a:t>
            </a:r>
            <a:r>
              <a:rPr lang="en-US" sz="1000" b="0" dirty="0" err="1"/>
              <a:t>Estados</a:t>
            </a:r>
            <a:r>
              <a:rPr lang="en-US" sz="1000" b="0" dirty="0"/>
              <a:t> </a:t>
            </a:r>
            <a:r>
              <a:rPr lang="en-US" sz="1000" b="0" dirty="0" err="1"/>
              <a:t>Unidos</a:t>
            </a:r>
            <a:r>
              <a:rPr lang="en-US" sz="1000" b="0" dirty="0"/>
              <a:t> de </a:t>
            </a:r>
            <a:r>
              <a:rPr lang="en-US" sz="1000" b="0" dirty="0" err="1"/>
              <a:t>América</a:t>
            </a:r>
            <a:r>
              <a:rPr lang="en-US" sz="1000" b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5481486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4.1_pioneer_kids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051" y="697757"/>
            <a:ext cx="7554177" cy="546481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4 | Diapositiva </a:t>
            </a:r>
            <a:fld id="{F1901841-6928-EC4E-94D3-C0DFFDB1ED75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8363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.2_depression_era_kid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623132" y="762001"/>
            <a:ext cx="6582422" cy="5266670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4 | Diapositiva </a:t>
            </a:r>
            <a:fld id="{F1901841-6928-EC4E-94D3-C0DFFDB1ED75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22928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4.3_third_world_kid-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62564" y="358719"/>
            <a:ext cx="5574978" cy="5873692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4 | Diapositiva </a:t>
            </a:r>
            <a:fld id="{F1901841-6928-EC4E-94D3-C0DFFDB1ED75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837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4.3_third_world_kid-1.png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376" y="203000"/>
            <a:ext cx="4236729" cy="4463738"/>
          </a:xfrm>
          <a:prstGeom prst="rect">
            <a:avLst/>
          </a:prstGeom>
        </p:spPr>
      </p:pic>
      <p:pic>
        <p:nvPicPr>
          <p:cNvPr id="4" name="Picture 3" descr="4.2_depression_era_kid.png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56991" y="2533432"/>
            <a:ext cx="4524290" cy="3619935"/>
          </a:xfrm>
          <a:prstGeom prst="rect">
            <a:avLst/>
          </a:prstGeom>
        </p:spPr>
      </p:pic>
      <p:pic>
        <p:nvPicPr>
          <p:cNvPr id="6" name="Picture 5" descr="4.1_pioneer_kids.png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32"/>
          <a:stretch/>
        </p:blipFill>
        <p:spPr>
          <a:xfrm>
            <a:off x="4594884" y="227311"/>
            <a:ext cx="4549116" cy="3732539"/>
          </a:xfrm>
          <a:prstGeom prst="rect">
            <a:avLst/>
          </a:prstGeom>
        </p:spPr>
      </p:pic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4 | Diapositiva </a:t>
            </a:r>
            <a:fld id="{F1901841-6928-EC4E-94D3-C0DFFDB1ED75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58688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Placeholder 3" descr="78375353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4 | Diapositiva </a:t>
            </a:r>
            <a:fld id="{F1901841-6928-EC4E-94D3-C0DFFDB1ED75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7631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Placeholder 4" descr="92119483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" y="6300135"/>
            <a:ext cx="9143957" cy="480914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4 | Diapositiva </a:t>
            </a:r>
            <a:fld id="{F1901841-6928-EC4E-94D3-C0DFFDB1ED75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79498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smtClean="0"/>
              <a:t> 4 | Diapositiva </a:t>
            </a:r>
            <a:fld id="{F1901841-6928-EC4E-94D3-C0DFFDB1ED75}" type="slidenum">
              <a:rPr lang="en-US" smtClean="0"/>
              <a:pPr/>
              <a:t>7</a:t>
            </a:fld>
            <a:endParaRPr lang="en-US" dirty="0"/>
          </a:p>
        </p:txBody>
      </p:sp>
      <p:grpSp>
        <p:nvGrpSpPr>
          <p:cNvPr id="6" name="Group 5"/>
          <p:cNvGrpSpPr/>
          <p:nvPr/>
        </p:nvGrpSpPr>
        <p:grpSpPr>
          <a:xfrm>
            <a:off x="1904903" y="2473857"/>
            <a:ext cx="5285171" cy="1200912"/>
            <a:chOff x="1904903" y="2473857"/>
            <a:chExt cx="5285171" cy="1200912"/>
          </a:xfrm>
        </p:grpSpPr>
        <p:pic>
          <p:nvPicPr>
            <p:cNvPr id="3" name="Picture 2" descr="box4.7.png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57400" y="2473857"/>
              <a:ext cx="5029200" cy="1200912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1904903" y="2704890"/>
              <a:ext cx="5285171" cy="584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3200" dirty="0">
                  <a:solidFill>
                    <a:schemeClr val="bg1"/>
                  </a:solidFill>
                  <a:latin typeface="Arial Black"/>
                  <a:cs typeface="Arial Black"/>
                </a:rPr>
                <a:t>FORTALECIMIENTO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5220599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Placeholder 8" descr="86517409.jpg"/>
          <p:cNvPicPr>
            <a:picLocks noGrp="1" noChangeAspect="1"/>
          </p:cNvPicPr>
          <p:nvPr>
            <p:ph type="pic" sz="quarter" idx="11"/>
          </p:nvPr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1941" r="11941" b="27312"/>
          <a:stretch/>
        </p:blipFill>
        <p:spPr>
          <a:xfrm rot="16200000">
            <a:off x="3222528" y="936528"/>
            <a:ext cx="6858000" cy="4984944"/>
          </a:xfrm>
          <a:prstGeom prst="rect">
            <a:avLst/>
          </a:prstGeom>
        </p:spPr>
      </p:pic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s-MX" dirty="0"/>
              <a:t>El </a:t>
            </a:r>
            <a:r>
              <a:rPr lang="es-MX" dirty="0" smtClean="0"/>
              <a:t>niño percibe </a:t>
            </a:r>
            <a:r>
              <a:rPr lang="es-MX" dirty="0"/>
              <a:t>que los adultos en la comunidad valoran a la juventud.</a:t>
            </a:r>
            <a:endParaRPr lang="en-US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" y="6300135"/>
            <a:ext cx="9143976" cy="480914"/>
          </a:xfrm>
          <a:prstGeom prst="rect">
            <a:avLst/>
          </a:prstGeo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smtClean="0"/>
              <a:t> 4 | Diapositiva </a:t>
            </a:r>
            <a:fld id="{F1901841-6928-EC4E-94D3-C0DFFDB1ED75}" type="slidenum">
              <a:rPr lang="en-US" smtClean="0"/>
              <a:pPr/>
              <a:t>8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400000">
            <a:off x="5607050" y="-78014"/>
            <a:ext cx="1663700" cy="37465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4557014" y="963386"/>
            <a:ext cx="3783147" cy="1664208"/>
            <a:chOff x="4557014" y="963386"/>
            <a:chExt cx="3783147" cy="1664208"/>
          </a:xfrm>
        </p:grpSpPr>
        <p:pic>
          <p:nvPicPr>
            <p:cNvPr id="3" name="Picture 2" descr="box4.8.png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57014" y="963386"/>
              <a:ext cx="3755136" cy="1664208"/>
            </a:xfrm>
            <a:prstGeom prst="rect">
              <a:avLst/>
            </a:prstGeom>
          </p:spPr>
        </p:pic>
        <p:sp>
          <p:nvSpPr>
            <p:cNvPr id="8" name="TextBox 7"/>
            <p:cNvSpPr txBox="1"/>
            <p:nvPr/>
          </p:nvSpPr>
          <p:spPr>
            <a:xfrm>
              <a:off x="4732446" y="1096486"/>
              <a:ext cx="3607715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800" dirty="0">
                  <a:solidFill>
                    <a:schemeClr val="bg1"/>
                  </a:solidFill>
                  <a:latin typeface="Arial Black"/>
                  <a:cs typeface="Arial Black"/>
                </a:rPr>
                <a:t>LA COMUNIDAD VALORA A </a:t>
              </a:r>
              <a:r>
                <a:rPr lang="en-US" sz="2800" dirty="0" smtClean="0">
                  <a:solidFill>
                    <a:schemeClr val="bg1"/>
                  </a:solidFill>
                  <a:latin typeface="Arial Black"/>
                  <a:cs typeface="Arial Black"/>
                </a:rPr>
                <a:t>LOS NIÑOS</a:t>
              </a:r>
              <a:endParaRPr lang="en-US" sz="2800" dirty="0">
                <a:solidFill>
                  <a:schemeClr val="bg1"/>
                </a:solidFill>
                <a:latin typeface="Arial Black"/>
                <a:cs typeface="Arial Black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5992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xmlns:p14="http://schemas.microsoft.com/office/powerpoint/2010/main" spd="med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owerPointTemplate">
  <a:themeElements>
    <a:clrScheme name="Capable Kids">
      <a:dk1>
        <a:srgbClr val="5E4D42"/>
      </a:dk1>
      <a:lt1>
        <a:sysClr val="window" lastClr="FFFFFF"/>
      </a:lt1>
      <a:dk2>
        <a:srgbClr val="48352C"/>
      </a:dk2>
      <a:lt2>
        <a:srgbClr val="DDD3AF"/>
      </a:lt2>
      <a:accent1>
        <a:srgbClr val="F69240"/>
      </a:accent1>
      <a:accent2>
        <a:srgbClr val="A2AD00"/>
      </a:accent2>
      <a:accent3>
        <a:srgbClr val="008B95"/>
      </a:accent3>
      <a:accent4>
        <a:srgbClr val="D5C833"/>
      </a:accent4>
      <a:accent5>
        <a:srgbClr val="5E4D42"/>
      </a:accent5>
      <a:accent6>
        <a:srgbClr val="DDD3AF"/>
      </a:accent6>
      <a:hlink>
        <a:srgbClr val="0000FF"/>
      </a:hlink>
      <a:folHlink>
        <a:srgbClr val="800080"/>
      </a:folHlink>
    </a:clrScheme>
    <a:fontScheme name="Office Classic">
      <a:maj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Times New Roman"/>
        <a:ea typeface=""/>
        <a:cs typeface=""/>
        <a:font script="Jpan" typeface="ＭＳ Ｐ明朝"/>
        <a:font script="Hang" typeface="바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PowerPointTemplate.potx</Template>
  <TotalTime>1721</TotalTime>
  <Words>874</Words>
  <Application>Microsoft Macintosh PowerPoint</Application>
  <PresentationFormat>On-screen Show (4:3)</PresentationFormat>
  <Paragraphs>70</Paragraphs>
  <Slides>14</Slides>
  <Notes>14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5" baseType="lpstr">
      <vt:lpstr>PowerPointTemplate</vt:lpstr>
      <vt:lpstr>Compromiso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CSK Strategic Marketing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Carrie Svoboda</dc:creator>
  <cp:lastModifiedBy>Mike Harrigan</cp:lastModifiedBy>
  <cp:revision>181</cp:revision>
  <cp:lastPrinted>2013-05-06T16:01:39Z</cp:lastPrinted>
  <dcterms:created xsi:type="dcterms:W3CDTF">2011-10-12T15:18:31Z</dcterms:created>
  <dcterms:modified xsi:type="dcterms:W3CDTF">2016-07-25T17:11:45Z</dcterms:modified>
</cp:coreProperties>
</file>