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BpZIEcTdk4cJOMhiL39xbg==" hashData="O2vBnXRHdyDNExgfjV4eaFdaIA0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02" autoAdjust="0"/>
    <p:restoredTop sz="75513" autoAdjust="0"/>
  </p:normalViewPr>
  <p:slideViewPr>
    <p:cSldViewPr snapToGrid="0" snapToObjects="1">
      <p:cViewPr>
        <p:scale>
          <a:sx n="125" d="100"/>
          <a:sy n="125" d="100"/>
        </p:scale>
        <p:origin x="-2096" y="-80"/>
      </p:cViewPr>
      <p:guideLst>
        <p:guide orient="horz" pos="1665"/>
        <p:guide pos="24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-416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5</a:t>
            </a:r>
          </a:p>
          <a:p>
            <a:r>
              <a:rPr lang="en-US" dirty="0" err="1" smtClean="0"/>
              <a:t>Límites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liberan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0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vigilen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establecidos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9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comportamiento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solo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muestren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lleguen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02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s-MX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Compañeros como i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nfluencia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amigos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cercanos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ejemplifiquen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comportamiento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41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padres, maestros,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estimulen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consecuencias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24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31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Helen,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vuelve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Helen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quitó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videojuegos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afectarle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promedio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regañó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diciendo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castigo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Ella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¿Le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similar? ¿Ha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impuesto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castigo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compártala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24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06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obedecer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Estimule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etcétera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63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señale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parecen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arbitrarias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innecesarias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tendemos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infringen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libertad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libertad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tales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código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vestimenta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74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¿Su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actitud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restricciones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palabras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receptor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4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crezcan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actitud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sabiduría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en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parámetros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sucederá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cumplidas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53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primero: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consecuencias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restricciones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3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Límites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escolares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restricciones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6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0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7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5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7.emf"/><Relationship Id="rId5" Type="http://schemas.openxmlformats.org/officeDocument/2006/relationships/image" Target="../media/image3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17.emf"/><Relationship Id="rId5" Type="http://schemas.openxmlformats.org/officeDocument/2006/relationships/image" Target="../media/image3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emf"/><Relationship Id="rId7" Type="http://schemas.openxmlformats.org/officeDocument/2006/relationships/image" Target="../media/image17.emf"/><Relationship Id="rId8" Type="http://schemas.openxmlformats.org/officeDocument/2006/relationships/image" Target="../media/image3.png"/><Relationship Id="rId9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17.emf"/><Relationship Id="rId5" Type="http://schemas.openxmlformats.org/officeDocument/2006/relationships/image" Target="../media/image3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3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emf"/><Relationship Id="rId5" Type="http://schemas.openxmlformats.org/officeDocument/2006/relationships/image" Target="../media/image3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5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Límites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liberan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86516339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440305"/>
            <a:ext cx="3695090" cy="3200469"/>
          </a:xfrm>
        </p:spPr>
        <p:txBody>
          <a:bodyPr/>
          <a:lstStyle/>
          <a:p>
            <a:pPr lvl="1"/>
            <a:r>
              <a:rPr lang="es-MX" dirty="0"/>
              <a:t>Los vecinos asumen la responsabilidad de vigilar el comportamiento de los </a:t>
            </a:r>
            <a:r>
              <a:rPr lang="es-MX" dirty="0" smtClean="0"/>
              <a:t>ni</a:t>
            </a:r>
            <a:r>
              <a:rPr lang="es-MX" dirty="0" smtClean="0"/>
              <a:t>ños</a:t>
            </a:r>
            <a:r>
              <a:rPr lang="es-MX" dirty="0" smtClean="0"/>
              <a:t>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487028" y="1559560"/>
            <a:ext cx="4273296" cy="694944"/>
            <a:chOff x="4426068" y="1559560"/>
            <a:chExt cx="4273296" cy="694944"/>
          </a:xfrm>
        </p:grpSpPr>
        <p:pic>
          <p:nvPicPr>
            <p:cNvPr id="5" name="Picture 4" descr="box5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6068" y="1559560"/>
              <a:ext cx="4273296" cy="69494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426068" y="1655623"/>
              <a:ext cx="42476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VECINALES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036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7842394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6318" y="2867025"/>
            <a:ext cx="3232082" cy="3200469"/>
          </a:xfrm>
        </p:spPr>
        <p:txBody>
          <a:bodyPr/>
          <a:lstStyle/>
          <a:p>
            <a:pPr lvl="1"/>
            <a:r>
              <a:rPr lang="es-MX" dirty="0"/>
              <a:t>Los padres y otros adultos tienen un comportamiento positivo y responsable.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337371" y="940815"/>
            <a:ext cx="4554601" cy="1738186"/>
            <a:chOff x="337371" y="171895"/>
            <a:chExt cx="4554601" cy="1738186"/>
          </a:xfrm>
        </p:grpSpPr>
        <p:pic>
          <p:nvPicPr>
            <p:cNvPr id="5" name="Picture 4" descr="box4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371" y="171895"/>
              <a:ext cx="4380561" cy="173818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50850" y="395326"/>
              <a:ext cx="4441122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>
                  <a:solidFill>
                    <a:schemeClr val="bg1"/>
                  </a:solidFill>
                  <a:latin typeface="Arial Black"/>
                  <a:cs typeface="Arial Black"/>
                </a:rPr>
                <a:t>EL </a:t>
              </a: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COMPORTAMIENTO</a:t>
              </a:r>
              <a:b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DE </a:t>
              </a:r>
              <a:r>
                <a:rPr lang="en-US" sz="2500" dirty="0">
                  <a:solidFill>
                    <a:schemeClr val="bg1"/>
                  </a:solidFill>
                  <a:latin typeface="Arial Black"/>
                  <a:cs typeface="Arial Black"/>
                </a:rPr>
                <a:t>LOS ADULTOS </a:t>
              </a: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/>
              </a:r>
              <a:b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COMO </a:t>
              </a:r>
              <a:r>
                <a:rPr lang="en-US" sz="2500" dirty="0">
                  <a:solidFill>
                    <a:schemeClr val="bg1"/>
                  </a:solidFill>
                  <a:latin typeface="Arial Black"/>
                  <a:cs typeface="Arial Black"/>
                </a:rPr>
                <a:t>EJEMPLO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380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81778"/>
            <a:ext cx="2196629" cy="30762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1903" y="3483554"/>
            <a:ext cx="2256039" cy="3383512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31741" cy="3781778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15"/>
          <a:stretch/>
        </p:blipFill>
        <p:spPr>
          <a:xfrm>
            <a:off x="-1" y="3730978"/>
            <a:ext cx="5597879" cy="88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619" r="1" b="-2"/>
          <a:stretch/>
        </p:blipFill>
        <p:spPr>
          <a:xfrm rot="16200000">
            <a:off x="452789" y="5269300"/>
            <a:ext cx="3106630" cy="88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867025"/>
            <a:ext cx="3782694" cy="3200469"/>
          </a:xfrm>
        </p:spPr>
        <p:txBody>
          <a:bodyPr/>
          <a:lstStyle/>
          <a:p>
            <a:pPr lvl="1"/>
            <a:r>
              <a:rPr lang="es-MX" dirty="0"/>
              <a:t>Los mejores amigos del </a:t>
            </a:r>
            <a:r>
              <a:rPr lang="es-MX" dirty="0" smtClean="0"/>
              <a:t>ni</a:t>
            </a:r>
            <a:r>
              <a:rPr lang="es-MX" dirty="0" smtClean="0"/>
              <a:t>ño </a:t>
            </a:r>
            <a:r>
              <a:rPr lang="es-MX" dirty="0" smtClean="0"/>
              <a:t>son </a:t>
            </a:r>
            <a:r>
              <a:rPr lang="es-MX" dirty="0"/>
              <a:t>un buen ejemplo de comportamiento</a:t>
            </a:r>
          </a:p>
          <a:p>
            <a:pPr lvl="1"/>
            <a:r>
              <a:rPr lang="es-MX" dirty="0"/>
              <a:t>responsable.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554333" y="1605280"/>
            <a:ext cx="4435856" cy="1027374"/>
            <a:chOff x="4554333" y="1605280"/>
            <a:chExt cx="4435856" cy="1027374"/>
          </a:xfrm>
        </p:grpSpPr>
        <p:pic>
          <p:nvPicPr>
            <p:cNvPr id="14" name="Picture 13" descr="box5.11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4333" y="1605280"/>
              <a:ext cx="4435856" cy="102737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89146" y="1730474"/>
              <a:ext cx="4350243" cy="791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COMPAÑEROS </a:t>
              </a:r>
              <a:r>
                <a:rPr lang="en-US" sz="2500" dirty="0">
                  <a:solidFill>
                    <a:schemeClr val="bg1"/>
                  </a:solidFill>
                  <a:latin typeface="Arial Black"/>
                  <a:cs typeface="Arial Black"/>
                </a:rPr>
                <a:t>COMO </a:t>
              </a:r>
              <a:r>
                <a:rPr lang="en-US" sz="25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INFLUENCIA POSITIVA</a:t>
              </a:r>
              <a:endParaRPr lang="en-US" sz="25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50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86508757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Ambos padres y maestros motivan a los </a:t>
            </a:r>
            <a:r>
              <a:rPr lang="es-MX" dirty="0" smtClean="0"/>
              <a:t>ni</a:t>
            </a:r>
            <a:r>
              <a:rPr lang="es-MX" dirty="0" smtClean="0"/>
              <a:t>ños </a:t>
            </a:r>
            <a:r>
              <a:rPr lang="es-MX" dirty="0" smtClean="0"/>
              <a:t>para </a:t>
            </a:r>
            <a:r>
              <a:rPr lang="es-MX" dirty="0"/>
              <a:t>que tengan éxito.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474285" y="1388047"/>
            <a:ext cx="3456432" cy="1255776"/>
            <a:chOff x="474285" y="1388047"/>
            <a:chExt cx="3456432" cy="1255776"/>
          </a:xfrm>
        </p:grpSpPr>
        <p:pic>
          <p:nvPicPr>
            <p:cNvPr id="6" name="Picture 5" descr="box5.12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285" y="1388047"/>
              <a:ext cx="3456432" cy="125577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56835" y="1535053"/>
              <a:ext cx="33535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ALTAS EXPECTATIVAS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511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8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dv164404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10" descr="Box_Green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361"/>
          <a:stretch/>
        </p:blipFill>
        <p:spPr>
          <a:xfrm>
            <a:off x="-1" y="327715"/>
            <a:ext cx="3703493" cy="204867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6058" y="653272"/>
            <a:ext cx="3480262" cy="1427737"/>
          </a:xfrm>
        </p:spPr>
        <p:txBody>
          <a:bodyPr/>
          <a:lstStyle/>
          <a:p>
            <a:r>
              <a:rPr lang="en-US" dirty="0"/>
              <a:t>CIRCUNSTANCIAS EXTREMAS </a:t>
            </a:r>
            <a:r>
              <a:rPr lang="en-US" dirty="0" smtClean="0"/>
              <a:t>REQUIEREN...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86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095500" y="1983401"/>
            <a:ext cx="4937760" cy="1773936"/>
            <a:chOff x="2095500" y="1983401"/>
            <a:chExt cx="4937760" cy="1773936"/>
          </a:xfrm>
        </p:grpSpPr>
        <p:pic>
          <p:nvPicPr>
            <p:cNvPr id="5" name="Picture 4" descr="box5.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500" y="1983401"/>
              <a:ext cx="4937760" cy="177393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095500" y="2196761"/>
              <a:ext cx="4937760" cy="121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0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LÍMITES Y EXPECTATIVAS</a:t>
              </a:r>
              <a:endParaRPr lang="en-US" sz="40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95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.3_CK_NO_signs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21" y="345890"/>
            <a:ext cx="7553439" cy="7077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90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5.4_crazy_ru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4498998" cy="62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0706" y="2187788"/>
            <a:ext cx="2694704" cy="1668823"/>
          </a:xfrm>
        </p:spPr>
        <p:txBody>
          <a:bodyPr/>
          <a:lstStyle/>
          <a:p>
            <a:pPr algn="ctr"/>
            <a:r>
              <a:rPr lang="es-MX" sz="4400" b="1" dirty="0"/>
              <a:t>Sigue las reglas </a:t>
            </a:r>
            <a:endParaRPr lang="en-US" sz="4400" b="1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5090329" y="2187788"/>
            <a:ext cx="3263372" cy="1539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FFFFFF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4400" b="1" dirty="0"/>
              <a:t>Crea las </a:t>
            </a:r>
            <a:br>
              <a:rPr lang="es-MX" sz="4400" b="1" dirty="0"/>
            </a:br>
            <a:r>
              <a:rPr lang="es-MX" sz="4400" b="1" dirty="0"/>
              <a:t>reglas</a:t>
            </a:r>
            <a:r>
              <a:rPr lang="en-US" sz="44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20" y="2576844"/>
            <a:ext cx="1695738" cy="7472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medfr04015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" name="Picture 2" descr="Box_Orange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91"/>
          <a:stretch/>
        </p:blipFill>
        <p:spPr>
          <a:xfrm>
            <a:off x="10" y="280398"/>
            <a:ext cx="5140949" cy="252074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8697" y="492233"/>
            <a:ext cx="5296399" cy="1917090"/>
          </a:xfrm>
        </p:spPr>
        <p:txBody>
          <a:bodyPr/>
          <a:lstStyle/>
          <a:p>
            <a:pPr lvl="2"/>
            <a:r>
              <a:rPr lang="es-MX" sz="2400" dirty="0"/>
              <a:t>Ejemplifica la actitud correcta</a:t>
            </a:r>
            <a:r>
              <a:rPr lang="en-US" sz="2400" dirty="0" smtClean="0"/>
              <a:t>.</a:t>
            </a:r>
          </a:p>
          <a:p>
            <a:pPr lvl="2"/>
            <a:r>
              <a:rPr lang="es-MX" sz="2400" dirty="0"/>
              <a:t>Utiliza la sabiduría para poner límites y expectativas</a:t>
            </a:r>
            <a:r>
              <a:rPr lang="en-US" sz="2400" dirty="0" smtClean="0"/>
              <a:t>.</a:t>
            </a:r>
          </a:p>
          <a:p>
            <a:pPr lvl="2"/>
            <a:r>
              <a:rPr lang="es-MX" sz="2400" dirty="0"/>
              <a:t>Expresa con claridad las consecuencias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6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La familia tiene reglas y consecuencias bien claras, además vigila las actividades de los </a:t>
            </a:r>
            <a:r>
              <a:rPr lang="es-MX" dirty="0" smtClean="0"/>
              <a:t>ni</a:t>
            </a:r>
            <a:r>
              <a:rPr lang="es-MX" dirty="0" smtClean="0"/>
              <a:t>ños</a:t>
            </a:r>
            <a:r>
              <a:rPr lang="es-MX" dirty="0" smtClean="0"/>
              <a:t>.</a:t>
            </a:r>
            <a:endParaRPr lang="en-US" dirty="0"/>
          </a:p>
        </p:txBody>
      </p:sp>
      <p:pic>
        <p:nvPicPr>
          <p:cNvPr id="2" name="Picture 1" descr="5.7_boundaries.ai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21" t="21333" r="20172" b="21333"/>
          <a:stretch/>
        </p:blipFill>
        <p:spPr>
          <a:xfrm>
            <a:off x="-53205" y="1137921"/>
            <a:ext cx="4569420" cy="34249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68826" y="1351073"/>
            <a:ext cx="2969261" cy="1310640"/>
            <a:chOff x="4568826" y="1351073"/>
            <a:chExt cx="2969261" cy="1310640"/>
          </a:xfrm>
        </p:grpSpPr>
        <p:pic>
          <p:nvPicPr>
            <p:cNvPr id="5" name="Picture 4" descr="box5.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8826" y="1351073"/>
              <a:ext cx="2913888" cy="131064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722287" y="1502350"/>
              <a:ext cx="2815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FAMILIARES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463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121233092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En la escuela proporcionan reglas y consecuencias bien claras.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5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445837" y="1945110"/>
            <a:ext cx="4273296" cy="694944"/>
            <a:chOff x="445837" y="1945110"/>
            <a:chExt cx="4273296" cy="694944"/>
          </a:xfrm>
        </p:grpSpPr>
        <p:pic>
          <p:nvPicPr>
            <p:cNvPr id="7" name="Picture 6" descr="box5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37" y="1945110"/>
              <a:ext cx="4273296" cy="69494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76317" y="2039322"/>
              <a:ext cx="424161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bg1"/>
                  </a:solidFill>
                  <a:latin typeface="Arial Black"/>
                  <a:cs typeface="Arial Black"/>
                </a:rPr>
                <a:t>LÍMITES ESCOLARES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27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1860</TotalTime>
  <Words>766</Words>
  <Application>Microsoft Macintosh PowerPoint</Application>
  <PresentationFormat>On-screen Show (4:3)</PresentationFormat>
  <Paragraphs>85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Límites que  liberan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197</cp:revision>
  <cp:lastPrinted>2013-05-06T16:06:37Z</cp:lastPrinted>
  <dcterms:created xsi:type="dcterms:W3CDTF">2011-10-12T15:18:31Z</dcterms:created>
  <dcterms:modified xsi:type="dcterms:W3CDTF">2016-07-11T14:10:20Z</dcterms:modified>
</cp:coreProperties>
</file>