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PvlqdUTiMxqcUd8iTJkBxQ==" hashData="4gGfLuZc++s5AHM+Lvp5ggvTE6U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62308" autoAdjust="0"/>
  </p:normalViewPr>
  <p:slideViewPr>
    <p:cSldViewPr snapToGrid="0" snapToObjects="1">
      <p:cViewPr varScale="1">
        <p:scale>
          <a:sx n="94" d="100"/>
          <a:sy n="94" d="100"/>
        </p:scale>
        <p:origin x="-3368" y="-104"/>
      </p:cViewPr>
      <p:guideLst>
        <p:guide orient="horz" pos="1600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6</a:t>
            </a:r>
          </a:p>
          <a:p>
            <a:r>
              <a:rPr lang="en-US" dirty="0" err="1" smtClean="0"/>
              <a:t>Administración</a:t>
            </a:r>
            <a:r>
              <a:rPr lang="en-US" dirty="0" smtClean="0"/>
              <a:t> del </a:t>
            </a:r>
            <a:r>
              <a:rPr lang="en-US" dirty="0" err="1" smtClean="0"/>
              <a:t>tiempo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8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religiosa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86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pertenecer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religiosa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señale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religiosas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espiritualidad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naturaleza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muestran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éticas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finitos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infinito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71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casa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76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amados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oasis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vital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emocional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9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cantidad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dice mucho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16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¿Cree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parecen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226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conflicto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Alejandro, el padre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36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lean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silencio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Alejandro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molesto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demasiado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televisor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explicarle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entendió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Solicite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obligado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17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constructivo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valioso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retórica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permítales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22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primer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creativas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60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disfrutado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¿Hay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señale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piano o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talentos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escondidos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muestra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instrumento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musical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padres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llenarles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agendas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gastado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dinero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funcionaron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5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juveniles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71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invertir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deportes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enseñan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valor de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cooperación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Organizaciones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tales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Boy Scouts y un Club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s-MX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ñ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niñas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similar 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acampar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horticultura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crezcan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integral.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3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7" cy="68576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7"/>
            <a:ext cx="1419164" cy="19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7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15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6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60" r:id="rId4"/>
    <p:sldLayoutId id="2147483654" r:id="rId5"/>
    <p:sldLayoutId id="2147483658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11.emf"/><Relationship Id="rId5" Type="http://schemas.openxmlformats.org/officeDocument/2006/relationships/image" Target="../media/image3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11.emf"/><Relationship Id="rId5" Type="http://schemas.openxmlformats.org/officeDocument/2006/relationships/image" Target="../media/image3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emf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1.emf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9618" y="4599152"/>
            <a:ext cx="5084382" cy="1793688"/>
          </a:xfrm>
        </p:spPr>
        <p:txBody>
          <a:bodyPr/>
          <a:lstStyle/>
          <a:p>
            <a:r>
              <a:rPr lang="en-US" dirty="0" err="1" smtClean="0"/>
              <a:t>Administración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del </a:t>
            </a:r>
            <a:r>
              <a:rPr lang="en-US" dirty="0" err="1"/>
              <a:t>tiempo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2418" y="4353394"/>
            <a:ext cx="5084382" cy="384225"/>
          </a:xfrm>
        </p:spPr>
        <p:txBody>
          <a:bodyPr/>
          <a:lstStyle/>
          <a:p>
            <a:r>
              <a:rPr lang="es-MX" dirty="0"/>
              <a:t>SESIÓN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8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162324588_Edited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8826" y="2867025"/>
            <a:ext cx="3992468" cy="3200469"/>
          </a:xfrm>
        </p:spPr>
        <p:txBody>
          <a:bodyPr/>
          <a:lstStyle/>
          <a:p>
            <a:pPr lvl="1"/>
            <a:r>
              <a:rPr lang="es-MX" dirty="0"/>
              <a:t>Los </a:t>
            </a:r>
            <a:r>
              <a:rPr lang="es-MX" dirty="0" smtClean="0"/>
              <a:t>ni</a:t>
            </a:r>
            <a:r>
              <a:rPr lang="es-MX" dirty="0" smtClean="0"/>
              <a:t>ños </a:t>
            </a:r>
            <a:r>
              <a:rPr lang="es-MX" dirty="0" smtClean="0"/>
              <a:t>pasan </a:t>
            </a:r>
            <a:r>
              <a:rPr lang="es-MX" dirty="0"/>
              <a:t>una hora o más a la semana en actividades organizadas por alguna institución religiosa.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426068" y="1808479"/>
            <a:ext cx="4421940" cy="731520"/>
            <a:chOff x="4426068" y="1808479"/>
            <a:chExt cx="4421940" cy="731520"/>
          </a:xfrm>
        </p:grpSpPr>
        <p:pic>
          <p:nvPicPr>
            <p:cNvPr id="3" name="Picture 2" descr="box6.9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6068" y="1808479"/>
              <a:ext cx="4421940" cy="73152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505776" y="1944699"/>
              <a:ext cx="4279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Arial Black"/>
                  <a:cs typeface="Arial Black"/>
                </a:rPr>
                <a:t>COMUNIDAD RELIGIOSA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742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6.10_religious_commun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44" y="538577"/>
            <a:ext cx="6753099" cy="535158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50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100054978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/>
              <a:t>Los </a:t>
            </a:r>
            <a:r>
              <a:rPr lang="es-MX" smtClean="0"/>
              <a:t>ni</a:t>
            </a:r>
            <a:r>
              <a:rPr lang="es-MX" smtClean="0"/>
              <a:t>ños </a:t>
            </a:r>
            <a:r>
              <a:rPr lang="es-MX" smtClean="0"/>
              <a:t>conviven </a:t>
            </a:r>
            <a:r>
              <a:rPr lang="es-MX" dirty="0"/>
              <a:t>con sus amigos “sin nada especial que hacer” dos noches o menos por semana.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5301" y="845312"/>
            <a:ext cx="2109216" cy="1694688"/>
            <a:chOff x="475301" y="845312"/>
            <a:chExt cx="2109216" cy="1694688"/>
          </a:xfrm>
        </p:grpSpPr>
        <p:pic>
          <p:nvPicPr>
            <p:cNvPr id="3" name="Picture 2" descr="box6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01" y="845312"/>
              <a:ext cx="2109216" cy="169468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30465" y="1079990"/>
              <a:ext cx="1756297" cy="126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TIEMPO EN LA CASA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39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97828883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86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5208578" y="930067"/>
            <a:ext cx="1979026" cy="1057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1200"/>
              </a:spcAft>
              <a:buFontTx/>
              <a:buNone/>
              <a:defRPr sz="28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2pPr>
            <a:lvl3pPr marL="227013" indent="-227013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3pPr>
            <a:lvl4pPr marL="574675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tabLst/>
              <a:defRPr sz="16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4pPr>
            <a:lvl5pPr marL="915988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tabLst/>
              <a:defRPr sz="12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HORAS AL DÍA</a:t>
            </a:r>
            <a:endParaRPr lang="en-US" sz="36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5306719" y="2426777"/>
            <a:ext cx="1979026" cy="1057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1200"/>
              </a:spcAft>
              <a:buFontTx/>
              <a:buNone/>
              <a:defRPr sz="28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2pPr>
            <a:lvl3pPr marL="227013" indent="-227013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3pPr>
            <a:lvl4pPr marL="574675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tabLst/>
              <a:defRPr sz="16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4pPr>
            <a:lvl5pPr marL="915988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tabLst/>
              <a:defRPr sz="12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MINUTOS AL DÍA</a:t>
            </a:r>
            <a:endParaRPr lang="en-US" sz="3600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5678281" y="4348716"/>
            <a:ext cx="2350465" cy="1057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1200"/>
              </a:spcAft>
              <a:buFontTx/>
              <a:buNone/>
              <a:defRPr sz="28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None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2pPr>
            <a:lvl3pPr marL="227013" indent="-227013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3pPr>
            <a:lvl4pPr marL="574675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tabLst/>
              <a:defRPr sz="16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4pPr>
            <a:lvl5pPr marL="915988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tabLst/>
              <a:defRPr sz="12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SEGUNDOS AL DÍA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4" y="684548"/>
            <a:ext cx="5108618" cy="49562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39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.2_tim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24" y="432536"/>
            <a:ext cx="5527762" cy="5667768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2157" y="1058806"/>
            <a:ext cx="4120764" cy="4149420"/>
          </a:xfrm>
        </p:spPr>
        <p:txBody>
          <a:bodyPr/>
          <a:lstStyle/>
          <a:p>
            <a:pPr algn="r"/>
            <a:r>
              <a:rPr lang="en-US" dirty="0" smtClean="0"/>
              <a:t>86.400 </a:t>
            </a:r>
            <a:br>
              <a:rPr lang="en-US" dirty="0" smtClean="0"/>
            </a:br>
            <a:r>
              <a:rPr lang="en-US" dirty="0" smtClean="0"/>
              <a:t>x 365</a:t>
            </a:r>
          </a:p>
          <a:p>
            <a:pPr algn="r"/>
            <a:r>
              <a:rPr lang="en-US" dirty="0" smtClean="0"/>
              <a:t>31.536.000 </a:t>
            </a:r>
            <a:br>
              <a:rPr lang="en-US" dirty="0" smtClean="0"/>
            </a:br>
            <a:r>
              <a:rPr lang="es-MX" sz="2000" b="0" dirty="0"/>
              <a:t>segundos al año</a:t>
            </a:r>
            <a:r>
              <a:rPr lang="en-US" sz="2000" b="0" dirty="0"/>
              <a:t> </a:t>
            </a:r>
            <a:endParaRPr lang="en-US" sz="2000" b="0" dirty="0" smtClean="0"/>
          </a:p>
          <a:p>
            <a:pPr algn="r"/>
            <a:endParaRPr lang="en-US" sz="2000" b="0" dirty="0"/>
          </a:p>
          <a:p>
            <a:pPr algn="r"/>
            <a:r>
              <a:rPr lang="en-US" dirty="0" smtClean="0"/>
              <a:t>31.536.000 </a:t>
            </a:r>
            <a:br>
              <a:rPr lang="en-US" dirty="0" smtClean="0"/>
            </a:br>
            <a:r>
              <a:rPr lang="en-US" dirty="0" smtClean="0"/>
              <a:t>x 78,5 </a:t>
            </a:r>
          </a:p>
          <a:p>
            <a:pPr algn="r"/>
            <a:r>
              <a:rPr lang="en-US" smtClean="0"/>
              <a:t>2.475.576.000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s-MX" sz="2000" b="0" dirty="0"/>
              <a:t>segundos en una </a:t>
            </a:r>
            <a:r>
              <a:rPr lang="es-MX" sz="2000" b="0" dirty="0" smtClean="0"/>
              <a:t/>
            </a:r>
            <a:br>
              <a:rPr lang="es-MX" sz="2000" b="0" dirty="0" smtClean="0"/>
            </a:br>
            <a:r>
              <a:rPr lang="es-MX" sz="2000" b="0" dirty="0" smtClean="0"/>
              <a:t>vida promedio</a:t>
            </a:r>
            <a:endParaRPr lang="en-US" sz="2000" b="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976471" y="4648200"/>
            <a:ext cx="24264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76471" y="2057400"/>
            <a:ext cx="242645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8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93724882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5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407968" y="1858238"/>
            <a:ext cx="6323284" cy="1993392"/>
            <a:chOff x="1407968" y="1858238"/>
            <a:chExt cx="6323284" cy="1993392"/>
          </a:xfrm>
        </p:grpSpPr>
        <p:pic>
          <p:nvPicPr>
            <p:cNvPr id="6" name="Picture 5" descr="box6.4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700" y="1858238"/>
              <a:ext cx="6321552" cy="199339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407968" y="2203966"/>
              <a:ext cx="6315364" cy="1210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000" dirty="0">
                  <a:solidFill>
                    <a:schemeClr val="bg1"/>
                  </a:solidFill>
                  <a:latin typeface="Arial Black"/>
                  <a:cs typeface="Arial Black"/>
                </a:rPr>
                <a:t>USO CONSTRUCTIVO DEL TIEMPO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164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96312835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Los </a:t>
            </a:r>
            <a:r>
              <a:rPr lang="es-MX" dirty="0" smtClean="0"/>
              <a:t>ni</a:t>
            </a:r>
            <a:r>
              <a:rPr lang="es-MX" dirty="0" smtClean="0"/>
              <a:t>ños </a:t>
            </a:r>
            <a:r>
              <a:rPr lang="es-MX" dirty="0" smtClean="0"/>
              <a:t>pasan </a:t>
            </a:r>
            <a:r>
              <a:rPr lang="es-MX" dirty="0"/>
              <a:t>tres horas o más a la semana en lecciones de música, teatro u otras artes.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61173" y="1862789"/>
            <a:ext cx="4286836" cy="707136"/>
            <a:chOff x="4561173" y="1862789"/>
            <a:chExt cx="4286836" cy="707136"/>
          </a:xfrm>
        </p:grpSpPr>
        <p:pic>
          <p:nvPicPr>
            <p:cNvPr id="4" name="Picture 3" descr="box6.5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173" y="1862789"/>
              <a:ext cx="4285488" cy="70713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568825" y="1985680"/>
              <a:ext cx="427918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ACTIVIDADES CREATIVAS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70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86507730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862434"/>
            <a:ext cx="4885765" cy="4345792"/>
          </a:xfr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84588" y="1058806"/>
            <a:ext cx="3502212" cy="4149420"/>
          </a:xfrm>
        </p:spPr>
        <p:txBody>
          <a:bodyPr/>
          <a:lstStyle/>
          <a:p>
            <a:pPr lvl="2"/>
            <a:r>
              <a:rPr lang="es-MX" dirty="0"/>
              <a:t>Lecciones de </a:t>
            </a:r>
            <a:r>
              <a:rPr lang="es-MX" dirty="0" smtClean="0"/>
              <a:t>piano</a:t>
            </a:r>
            <a:endParaRPr lang="en-US" dirty="0" smtClean="0"/>
          </a:p>
          <a:p>
            <a:pPr lvl="2"/>
            <a:r>
              <a:rPr lang="es-MX" dirty="0"/>
              <a:t>Ensayo de práctica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 </a:t>
            </a:r>
            <a:r>
              <a:rPr lang="es-MX" dirty="0"/>
              <a:t>Jazz </a:t>
            </a:r>
            <a:endParaRPr lang="en-US" dirty="0"/>
          </a:p>
          <a:p>
            <a:pPr lvl="2"/>
            <a:r>
              <a:rPr lang="es-MX" dirty="0"/>
              <a:t>Prácticas de banda</a:t>
            </a:r>
            <a:endParaRPr lang="en-US" dirty="0"/>
          </a:p>
          <a:p>
            <a:pPr lvl="2"/>
            <a:r>
              <a:rPr lang="es-MX" dirty="0"/>
              <a:t>Cursos para aprender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a </a:t>
            </a:r>
            <a:r>
              <a:rPr lang="es-MX" dirty="0"/>
              <a:t>dibujar </a:t>
            </a:r>
            <a:endParaRPr lang="en-US" dirty="0"/>
          </a:p>
          <a:p>
            <a:pPr lvl="2"/>
            <a:r>
              <a:rPr lang="es-MX" dirty="0"/>
              <a:t>Clases de baile</a:t>
            </a:r>
            <a:endParaRPr lang="en-US" dirty="0"/>
          </a:p>
          <a:p>
            <a:pPr lvl="2"/>
            <a:r>
              <a:rPr lang="es-MX" dirty="0"/>
              <a:t>Clases de capacidad escénica </a:t>
            </a:r>
            <a:endParaRPr lang="en-US" dirty="0"/>
          </a:p>
          <a:p>
            <a:pPr lvl="2"/>
            <a:r>
              <a:rPr lang="en-US" dirty="0" err="1"/>
              <a:t>Clases</a:t>
            </a:r>
            <a:r>
              <a:rPr lang="en-US" dirty="0"/>
              <a:t> de </a:t>
            </a:r>
            <a:r>
              <a:rPr lang="en-US" dirty="0" err="1"/>
              <a:t>pintura</a:t>
            </a:r>
            <a:endParaRPr lang="en-US" dirty="0"/>
          </a:p>
        </p:txBody>
      </p:sp>
      <p:pic>
        <p:nvPicPr>
          <p:cNvPr id="6" name="Picture 5" descr="WhiteFram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960878"/>
            <a:ext cx="4761621" cy="41801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66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139667668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0288" y="2867025"/>
            <a:ext cx="4241616" cy="3200469"/>
          </a:xfrm>
        </p:spPr>
        <p:txBody>
          <a:bodyPr/>
          <a:lstStyle/>
          <a:p>
            <a:pPr lvl="1"/>
            <a:r>
              <a:rPr lang="es-MX" dirty="0"/>
              <a:t>Los </a:t>
            </a:r>
            <a:r>
              <a:rPr lang="es-MX" dirty="0" smtClean="0"/>
              <a:t>ni</a:t>
            </a:r>
            <a:r>
              <a:rPr lang="es-MX" dirty="0" smtClean="0"/>
              <a:t>ños </a:t>
            </a:r>
            <a:r>
              <a:rPr lang="es-MX" dirty="0" smtClean="0"/>
              <a:t>pasan </a:t>
            </a:r>
            <a:r>
              <a:rPr lang="es-MX" dirty="0"/>
              <a:t>tres horas o más a la semana practicando algún deporte, o </a:t>
            </a:r>
            <a:r>
              <a:rPr lang="es-MX" dirty="0" smtClean="0"/>
              <a:t>en organizaciones </a:t>
            </a:r>
            <a:r>
              <a:rPr lang="es-MX" dirty="0"/>
              <a:t>en la escuela o de la comunidad.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76316" y="1265936"/>
            <a:ext cx="3176016" cy="1274064"/>
            <a:chOff x="476316" y="1265936"/>
            <a:chExt cx="3176016" cy="1274064"/>
          </a:xfrm>
        </p:grpSpPr>
        <p:pic>
          <p:nvPicPr>
            <p:cNvPr id="3" name="Picture 2" descr="box6.7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6" y="1265936"/>
              <a:ext cx="3176016" cy="127406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50934" y="1420260"/>
              <a:ext cx="29337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PROGRAMAS </a:t>
              </a: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PARA NI</a:t>
              </a: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ÑOS</a:t>
              </a:r>
              <a:endParaRPr lang="en-US" sz="28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956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err="1"/>
              <a:t>Baloncesto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/>
              <a:t>Club de </a:t>
            </a:r>
            <a:r>
              <a:rPr lang="en-US" dirty="0" err="1"/>
              <a:t>ajedrez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 smtClean="0"/>
              <a:t>Boy Scouts of America</a:t>
            </a:r>
            <a:r>
              <a:rPr lang="en-US" baseline="30000" dirty="0" smtClean="0"/>
              <a:t>®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Girl Scouts of the USA</a:t>
            </a:r>
            <a:r>
              <a:rPr lang="en-US" baseline="30000" dirty="0" smtClean="0"/>
              <a:t>®</a:t>
            </a:r>
            <a:endParaRPr lang="en-US" baseline="30000" dirty="0"/>
          </a:p>
          <a:p>
            <a:pPr lvl="2"/>
            <a:r>
              <a:rPr lang="en-US" dirty="0" err="1"/>
              <a:t>Fútbol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 err="1" smtClean="0"/>
              <a:t>Atletismo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3750235" y="821765"/>
            <a:ext cx="5393765" cy="4386461"/>
          </a:xfrm>
        </p:spPr>
      </p:pic>
      <p:pic>
        <p:nvPicPr>
          <p:cNvPr id="6" name="Picture 5" descr="WhiteFram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4589" y="960878"/>
            <a:ext cx="5229411" cy="41801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6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40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1774</TotalTime>
  <Words>757</Words>
  <Application>Microsoft Macintosh PowerPoint</Application>
  <PresentationFormat>On-screen Show (4:3)</PresentationFormat>
  <Paragraphs>93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Administración  del tiempo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199</cp:revision>
  <cp:lastPrinted>2013-05-06T16:09:07Z</cp:lastPrinted>
  <dcterms:created xsi:type="dcterms:W3CDTF">2011-10-12T15:18:31Z</dcterms:created>
  <dcterms:modified xsi:type="dcterms:W3CDTF">2016-07-11T14:18:25Z</dcterms:modified>
</cp:coreProperties>
</file>